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5"/>
  </p:notesMasterIdLst>
  <p:sldIdLst>
    <p:sldId id="298" r:id="rId2"/>
    <p:sldId id="304" r:id="rId3"/>
    <p:sldId id="300" r:id="rId4"/>
    <p:sldId id="331" r:id="rId5"/>
    <p:sldId id="333" r:id="rId6"/>
    <p:sldId id="336" r:id="rId7"/>
    <p:sldId id="334" r:id="rId8"/>
    <p:sldId id="302" r:id="rId9"/>
    <p:sldId id="332" r:id="rId10"/>
    <p:sldId id="339" r:id="rId11"/>
    <p:sldId id="341" r:id="rId12"/>
    <p:sldId id="342" r:id="rId13"/>
    <p:sldId id="343" r:id="rId14"/>
    <p:sldId id="344" r:id="rId15"/>
    <p:sldId id="345" r:id="rId16"/>
    <p:sldId id="351" r:id="rId17"/>
    <p:sldId id="337" r:id="rId18"/>
    <p:sldId id="346" r:id="rId19"/>
    <p:sldId id="347" r:id="rId20"/>
    <p:sldId id="348" r:id="rId21"/>
    <p:sldId id="349" r:id="rId22"/>
    <p:sldId id="350" r:id="rId23"/>
    <p:sldId id="361" r:id="rId24"/>
    <p:sldId id="396" r:id="rId25"/>
    <p:sldId id="397" r:id="rId26"/>
    <p:sldId id="398" r:id="rId27"/>
    <p:sldId id="399" r:id="rId28"/>
    <p:sldId id="394" r:id="rId29"/>
    <p:sldId id="400" r:id="rId30"/>
    <p:sldId id="401" r:id="rId31"/>
    <p:sldId id="403" r:id="rId32"/>
    <p:sldId id="404" r:id="rId33"/>
    <p:sldId id="405" r:id="rId34"/>
    <p:sldId id="406" r:id="rId35"/>
    <p:sldId id="408" r:id="rId36"/>
    <p:sldId id="407" r:id="rId37"/>
    <p:sldId id="409" r:id="rId38"/>
    <p:sldId id="301" r:id="rId39"/>
    <p:sldId id="305" r:id="rId40"/>
    <p:sldId id="352" r:id="rId41"/>
    <p:sldId id="307" r:id="rId42"/>
    <p:sldId id="309" r:id="rId43"/>
    <p:sldId id="310" r:id="rId44"/>
    <p:sldId id="311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27" r:id="rId61"/>
    <p:sldId id="329" r:id="rId62"/>
    <p:sldId id="330" r:id="rId63"/>
    <p:sldId id="340" r:id="rId64"/>
    <p:sldId id="354" r:id="rId65"/>
    <p:sldId id="356" r:id="rId66"/>
    <p:sldId id="357" r:id="rId67"/>
    <p:sldId id="358" r:id="rId68"/>
    <p:sldId id="368" r:id="rId69"/>
    <p:sldId id="369" r:id="rId70"/>
    <p:sldId id="360" r:id="rId71"/>
    <p:sldId id="364" r:id="rId72"/>
    <p:sldId id="365" r:id="rId73"/>
    <p:sldId id="366" r:id="rId74"/>
    <p:sldId id="367" r:id="rId75"/>
    <p:sldId id="359" r:id="rId76"/>
    <p:sldId id="370" r:id="rId77"/>
    <p:sldId id="355" r:id="rId78"/>
    <p:sldId id="371" r:id="rId79"/>
    <p:sldId id="374" r:id="rId80"/>
    <p:sldId id="375" r:id="rId81"/>
    <p:sldId id="376" r:id="rId82"/>
    <p:sldId id="377" r:id="rId83"/>
    <p:sldId id="378" r:id="rId84"/>
    <p:sldId id="379" r:id="rId85"/>
    <p:sldId id="386" r:id="rId86"/>
    <p:sldId id="299" r:id="rId87"/>
    <p:sldId id="390" r:id="rId88"/>
    <p:sldId id="382" r:id="rId89"/>
    <p:sldId id="373" r:id="rId90"/>
    <p:sldId id="384" r:id="rId91"/>
    <p:sldId id="383" r:id="rId92"/>
    <p:sldId id="385" r:id="rId93"/>
    <p:sldId id="391" r:id="rId94"/>
    <p:sldId id="392" r:id="rId95"/>
    <p:sldId id="410" r:id="rId96"/>
    <p:sldId id="411" r:id="rId97"/>
    <p:sldId id="395" r:id="rId98"/>
    <p:sldId id="412" r:id="rId99"/>
    <p:sldId id="413" r:id="rId100"/>
    <p:sldId id="380" r:id="rId101"/>
    <p:sldId id="387" r:id="rId102"/>
    <p:sldId id="389" r:id="rId103"/>
    <p:sldId id="290" r:id="rId10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58" userDrawn="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1BF"/>
    <a:srgbClr val="BFD0F6"/>
    <a:srgbClr val="F3F3F3"/>
    <a:srgbClr val="CFE6CA"/>
    <a:srgbClr val="A1A1A1"/>
    <a:srgbClr val="824CDE"/>
    <a:srgbClr val="302DB8"/>
    <a:srgbClr val="CA65FF"/>
    <a:srgbClr val="28282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>
        <p:guide pos="1958"/>
        <p:guide orient="horz" pos="1253"/>
        <p:guide pos="7242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102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6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E35-8354-B649-C351-94DA42E1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489E1B-73EF-AD8D-45E3-7B1E46691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772DB-8E3C-DD86-9034-66ADCB77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B3DFE-52E4-1411-A2F4-9E16F6DA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8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DEAE-74D5-212B-68CB-28DC875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14966-3A87-E57E-766D-9A203506E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BF0ECA-6207-757B-3569-55B07558D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11740-FC82-139C-E16E-4F6CB6234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45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F640-2F77-5E23-6095-2329BE43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3A688C-BD63-3AC9-56E1-7583FC520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4B36EA-41CE-1B60-3B18-F016CD92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3F11C-D29A-458E-FA75-B3D809C57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87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C8B3-7A29-1653-6ACB-C0239C4F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D29DC9-6016-D7CB-C661-3363C88A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66965-FDB3-86E7-D2B4-AF6C3602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11EC2-54FC-5E50-97BE-018A682E0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90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9F13-6F8F-56FC-BF99-46ECDCF6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2A147E-B0C8-531F-5FD8-4C8F4D80445F}"/>
              </a:ext>
            </a:extLst>
          </p:cNvPr>
          <p:cNvGrpSpPr/>
          <p:nvPr/>
        </p:nvGrpSpPr>
        <p:grpSpPr>
          <a:xfrm>
            <a:off x="1572777" y="1231751"/>
            <a:ext cx="2848329" cy="502182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0C3C5F4-71DC-2105-B6C0-643E2438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82489BD-A9DF-B238-5F5D-7D335DDE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B185BE-2283-DEAE-F464-8E132245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CA39C7-EC42-DA00-300C-519C952D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EBCF6B-410C-9596-8F17-080EA5D0ED4F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9BA761-55BA-733D-7147-294CD346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1D9A1-A788-B09E-30F9-37BC31C60A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445D3-2146-6A9C-5807-0E598E3F3BE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F40F5B-DF9E-643E-D483-F7371145A5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2B3D5B-8882-9E2A-9CF6-DDD1849986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51231B-4A52-603A-A0CB-4538E39D1D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B24134-9B17-BAD6-355E-20046E5447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96F6A1C-4919-5B92-0F69-F37DC36BF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E31E78-F9A4-F0CF-7542-7595391598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35C9387-949C-13C7-C5B1-CCC50FB6D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D7FCDF-B002-5378-6500-64FCD2B167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553B291-5F53-F4BF-AD9A-7CFD73C14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F9A788-16BC-E709-1419-787D05E61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8B3EB0-7EAE-8819-CD4A-859DBE8982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43DAC-5562-C4D1-82B8-F4E514AD4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B02F9C4-B8D7-26B7-1CAB-2BFFAA0931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A5F0919-ED03-4B4D-3C10-7436593A72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7CE5DF3-B1B0-BC85-7D36-4D320883E5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8783BEC-F0E7-B2B0-D570-ECA111964A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AE0A299-A4ED-DEF4-E4B8-394E5357C4C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45D3FB-F1EE-78A3-756B-F451233E0C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03DE91F-DAF2-2D1C-1A79-539F698EA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151A042-AFCC-08B0-35A9-4CCF979501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FFD944-198D-85DF-276B-C470CE2C57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C7F4AF7-ED21-485C-15AE-2364611FF2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E77D375-3439-62F9-1671-325512B17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9CA648-A4FC-CE88-0B29-850D4D2FCE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035A04C-92FB-BE3F-AADC-0BB9D059F3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C396EE-48D3-9B91-DE0A-0B17FF0EC7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F79E2CB-BA42-F553-371D-F484F3AD86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0E587DC-27D8-5385-DCCA-7C7DCF27E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7C9B4CF-9DA0-13E1-45EA-142A72EB93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047E79-14AF-E0EE-16F2-FF9220D2AE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B05776D-D801-B658-A273-5F27873A83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A141569-A457-FCC9-00F5-E1FE51E96B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916AF7-2E46-5B1B-91EA-E05ABC3A2C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60C3AE-811E-C97E-6307-88288E818A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2F4F2E9-8930-2C2F-3ACE-FF2B69CFBC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BAE90A-89E0-9194-5575-79085B7E79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5B33F6F-0405-61AA-C03D-DB420C84C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3904838-C6C7-3BD1-FA4A-6784BA5048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5E30E6-75DB-A5AB-E292-4C044D8EF7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AD31BF-DD07-8ED3-4C64-C30078AD7E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C8F760-FE9A-826C-FADB-9B6C8B4A613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FE436EC-CF2A-1F81-7EED-50508F18BE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24010A6-7AF9-AA97-0DBC-8CA02A7B41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0AAC5CE-178D-88D7-9600-48249BE3E2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D03BF7-A972-DB86-C4AF-F1D9A94D9F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EC876B-513B-B912-974B-C1D3018E1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13C7C9D-5DAF-BC57-FF48-4690EC083D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92D9E94-7ADA-A82D-82A0-8FCDFAA3F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36B63B2-0421-B291-ABA2-875CB22EF9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6F5555-C218-519F-462C-DD8704E45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9AB158B-662D-38CD-AAB9-BE74DC497F0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860DDA7-9593-9A56-9380-E7D268727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3D9F0E-E0A1-77E5-6666-FC4AE06A12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A2F33A-9797-1525-6E4D-1C311F8B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44EB4D-FDC3-A685-38AA-361C783C65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817BA67-8C2E-931A-A105-EDDDF890C2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DBEFE25-732D-3BE4-27CD-E8C78E739F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9C06B9-35E1-7826-ACAC-56EE1D1114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55DA7-AE57-F01B-D671-FAE7A3AE39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AB9A6E-A7B1-9F5D-88A3-2C23E3EAC67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EDDA4A-3EB5-EF5F-8225-EAF73EC707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D45AC87-4494-65F7-ED40-F833B5AC1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6222D1B-82F3-8542-E755-04913064EE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674D602-BBFC-C4D3-FE56-61681F7313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43FE8C-1079-7052-B6D3-47D6F0DFCE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F2880EC-36C7-C1AD-2B2D-5370B63EC4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9A72D87-10AF-2176-14A7-3C2257F31D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E0EA3-8B11-9780-7E27-AEF89A8BA4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133C83-5619-9567-EECC-383944A762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D170FA-1BC9-5002-36D7-D51CBAB53C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51AFDD-3CE3-856B-4114-7E2D9F771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0CC2F22-FCE0-DB4F-6B76-E50B4EB573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D70EAC0-55D9-8BD5-F3A5-3CD24132C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5182DBC-582E-D7D0-8AEE-B804C87F9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10FD56-10AE-ABDF-E8CA-278D2DC65D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AD6480E-F271-BEE0-8808-3521E126E4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A2210C7-1A1A-7BD9-B388-C24CDD10C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C194161-BFC5-F9D0-BA6B-AF676AFD77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1A8BADD4-3FE1-5471-A426-3B38722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24B7-95DC-6F29-8C72-D6D8C755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1CDD3B-416F-B15D-42EE-C22EA4019685}"/>
              </a:ext>
            </a:extLst>
          </p:cNvPr>
          <p:cNvGrpSpPr/>
          <p:nvPr/>
        </p:nvGrpSpPr>
        <p:grpSpPr>
          <a:xfrm rot="5400000">
            <a:off x="8328793" y="1100894"/>
            <a:ext cx="1237499" cy="218180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50D8DBC-BF6F-1AD1-FE87-7EDEA213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D8A638-42F3-6511-A42B-231B6262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ED77857-872D-D6FA-0972-32621EFA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DEAD20-4869-2F61-8ECC-5C594334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2797125-761B-6895-CF88-A276085415D0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53DAE-EB96-2FA9-19DF-D7D031C7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E4639-7E80-39D7-2F79-1A164A0DFC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E367B1-CB34-9AAA-CF47-CBA391AC49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A0B719-9091-63AB-795A-F8DC0C1F7A5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66F2930-3F55-1CFD-01CC-CDE5A8411A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7B087D-115F-F881-B2C3-B2EE299DB84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4FA752-EB9B-C508-A2AC-7590215A4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F295B0D-6FB3-AB8E-F26D-F4B6DF847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352888-60AB-51D4-4066-59508DD7CC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357BFBC-0A5A-F655-8A95-BA7C79827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397031B-003F-70D9-C818-9F5AFD641D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295FFF3-4627-2137-306B-4CFF90A1C9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7D4888-FD39-4E1B-7EDB-2F273BB7A6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3990D83-130A-92EC-9F99-CB9A0C20CE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9EF3433-302C-6B76-047B-4A48EDC4FD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1D6CFD2-23BB-7DC2-0C9F-21C51A5EAC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52A2E7-E825-571A-64C4-995C08782A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247F5A8-E286-4E11-FE6C-765E7C41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6B2074-DBF5-1DCD-5BA1-63B2D6197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D93B6C8-92F6-9647-9524-BD94D6FBD1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247D3E2-6683-2730-264C-B4F9D0B981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A2222C-251F-69FB-8B27-1C6263E3E7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40B20EB-18F7-1F86-77EC-8FA027020D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ED8DCC-847A-5239-16E5-6903131B3E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0124EA-AB0A-E486-333B-A42B11036FE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D654A91-E5F1-968B-A74C-22D145973A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2746E1-6BA2-6E13-38AC-4BC0CA0B5B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F7EF00D-D839-4ECD-445E-4A652ABD98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65E7A8-81EE-C9A8-7C98-729E0CED8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8072BB5-159E-E4B0-EB46-869D15F2DB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8980A1E-7BEB-89B1-539A-B087B227FA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461477D-555C-F1C5-710F-8787A23843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44C459C-8BD3-69F2-60CA-0247B51776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A42731-2B7E-DE80-4455-0B6905BBDD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1EBE3DB-854B-766B-9FAB-7E7471D277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43C2CC5-9B43-1F13-1C21-B0A3874BBA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492284F-60A0-ACFA-9126-6B286C021E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C9F931-3F34-9D26-3395-76CB0E03EA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63F9BB-85CE-B66F-9AF8-4B44E40924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454C7E-B714-D7DE-D3BA-665AAF4D43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21C3DD3-59AF-87E9-9C35-32EE1E3AF9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23858CC-B352-F53B-6F44-467FE88D9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A78207-51AC-7B76-947D-C6006F401DA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D2C80E4-0920-E7F9-136A-82BE7A5EED3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8E896B-AA39-9745-C634-3B1A153319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98F7121-1BEC-E1C8-9E74-C1D008D93A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DA8D758-A4A8-2BE7-1BBF-483033A3EF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CDD13B5-71FB-A63A-0C21-66BEAC01A5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F4C56D3-D20E-D2F0-0FB2-ED0EEEFD85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6A1BC28-2E0D-CB1F-E5C1-B98FB6B56A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9C47F83-32FE-A51D-557E-0C593895748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DA436D-DE05-861D-0F86-5C00B72889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6E30B-69C8-E85D-FBC9-5A8B1551A5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BB240E-79E2-9009-0E7E-0B2D615969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56D006-2871-2A14-5D17-7748E8C17E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5BA8B82-3D1D-9C9D-85C3-C6F1CB7673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1D034E-0C45-4EFD-C71D-0AF52EFC9D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9A8A4CC-CF98-4CC9-0F09-A0C5FEDC20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3744C78-2722-DEBB-38A9-D9B3720FD86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01FAA98-F6BC-8163-9DC6-EC963DC8BE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28AC981-EB05-B1DB-036B-88635B4694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B87F2D-C136-E464-B4DC-55E8350D8A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40CBA89-6E29-5F24-A075-D7656FC8DE6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2CC472-2E03-A962-561D-5DE49E28F4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04AA54-C91C-4CD6-1512-824C92EE23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F078662-8852-0C57-DF18-0AEA11E8D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7C9E7E1-930F-4B6E-1096-DD1DA8B12A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878EEC-25AC-77AE-0418-F3093859D9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32EBE9E-3786-F9E9-6FB9-FAD0B551F8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29864F6-712A-61B7-B99C-297CC5D795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0DC149C-B130-B96D-D751-79DA2D5510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5873403-8184-BCEA-AE95-07FE502CCC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DCF07-4A04-922D-EE8C-2E98228577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071CD0-1517-D95F-2599-5B81BE12AE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D51BB5-0E25-29FB-6C7E-8C34FF8B70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7A9A398-AE33-7FE1-48B5-FDC2D6A955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AEC55B3-0BE8-3768-3D03-436E42EAF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BDB507-68EE-4CF0-8739-A9E7065BF6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0159E44-ACA7-5221-0EF4-63FA676AF5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7113CE-CDB9-97C9-EBC2-8FD4DEB5FA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FE8CB26-C50F-2F4E-370A-F3525AF13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0D561324-D8E2-D57B-E627-9D895A72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428E-65AA-5FB4-A510-46F0975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30D7B1-1DCA-AE25-62A1-91876A72B142}"/>
              </a:ext>
            </a:extLst>
          </p:cNvPr>
          <p:cNvGrpSpPr/>
          <p:nvPr/>
        </p:nvGrpSpPr>
        <p:grpSpPr>
          <a:xfrm rot="5400000">
            <a:off x="8731811" y="4261060"/>
            <a:ext cx="570714" cy="1006214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43-A09C-15BF-F17A-A3B88821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105BAE-D91B-D295-195C-0F45B597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10C50B-68B3-4FFD-4AF3-904F4481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2971C1-86CD-FB17-D33B-962F8069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F9EA201-A06F-6582-C221-1075FB5F75F6}"/>
              </a:ext>
            </a:extLst>
          </p:cNvPr>
          <p:cNvSpPr/>
          <p:nvPr/>
        </p:nvSpPr>
        <p:spPr>
          <a:xfrm>
            <a:off x="8200672" y="4352030"/>
            <a:ext cx="1464926" cy="814123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475FFE-17A2-07C3-5747-0E4B7A8B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8B205-C315-5998-20B3-7224185DE1E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6509ED-5704-A2AA-3861-16837C26416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D6F9E5-42B2-27EA-AF44-DE1F79B8F2A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BB316D4-0696-46D2-C7EA-D4A43A657ED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F66F69-922C-45C0-F7CB-65A849872B1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38E5E93-643F-78C7-42F7-C5B231DE35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A257F5D-B457-425C-C8BF-E3D05FE1B7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28F65D-B05A-CD91-2448-B8251A61AC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E104EC1-51D3-9B97-01C4-8A161C6012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9D3E68-BD7C-12F9-671A-0209094003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AB78EBB-68B2-FC92-73D6-AC8186217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5D99BF-C251-FA20-4038-2E3BEAF7F7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EFDA272-D57C-9499-53FD-B8A25A7C1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2F770E5-5F34-43E4-4172-98EFF31287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A8660B-5FF7-96DF-39FE-35238220EA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EC0259-16B9-0B2C-A4FF-29753B06D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3BB17B-F8F3-A9C8-5084-64960F7EC6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5D09E40-90F7-39A5-07A3-479A17C74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36F2861-7442-816B-0D64-A42EEF897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BEB77-50E8-2BC0-DA6F-3EE9116C3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46F0F2-D3C2-6515-319B-6D66D6F485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053E93-BC33-40E1-5EC0-CB918B24B7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BE57820-9215-B2E8-9168-3BD276E2656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3D82-9B8C-A8FD-8574-CB5E192E00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72F5B-058F-F860-108E-1253F8BE93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BC51B4C-8298-FBC6-C990-16CE0EE4A2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828254A-9018-8860-D341-B1F6C9C381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83F9ABE-92AB-B055-64D3-80C8F93BFE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4C11980-E85E-2218-3988-0A3A9E8F1A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2EC830-DB81-7FE6-0008-2D4368B7C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4F6DA52-7D88-70CA-EE8B-28A6D2CF70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B64A5B-EE61-A73D-8962-C04807FB0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1307390-AB04-B465-1986-7C3CA2A98F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9B88F09-52BF-29E2-AF03-57864AA58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D8FD4EC-E59D-AD59-BC73-3AA9F82080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3E823E-CB3B-387C-DF48-8E79659F6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01C593-3549-EDD4-7825-BAF13FE71B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075BDE4-B7A2-EE34-0586-E39F89813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0A2DCFC-FB9D-4602-A64E-9FAE07EEC5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176958-31FD-50B0-5A99-5AA97390E3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3501EB5-806D-CACF-AE72-054F21C17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14E63B5-5AC8-02CB-F871-A358330DAC8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F6FDC59-8DA6-9F8A-AC8E-7F5E163215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EB6603-210E-8A4F-D730-6C250E12EC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EA59342-F8AF-99E5-C00F-AC7403F4B9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2E73BF9-92D1-7017-1E73-EFD5E792A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C1ED84-D34E-B4FD-1184-C49B12E23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C390CA-BC8B-D130-4380-9784568E1E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263A9F7-A278-1026-5F0C-3B1A631FD1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80A72A1-F8D4-B92C-136E-C9323EE0B8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C4037C4-76EF-9964-A624-8782DFC82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F08482-7B37-F823-7B48-C8860C6FD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75A8295-56FC-1B61-FFE0-159D3B205B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DF089D-3B6A-63A9-DBDF-5F0D3310E2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A90C307-8C5B-C072-C466-B3EE584C4C7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8FBBB85-DD60-BDFB-E94A-547989DDCA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B6944BA-436F-566A-8690-A98499C2D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B5D5AFE-207E-931E-1578-0C93CE10E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56031E-340F-F440-93B1-111F79AF9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5FB2C97-F86C-2200-32F4-7946D3EF6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5C114-E253-5151-2831-F0CF0818B4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F7BA9F-E07C-CFB6-A22A-F3DFCB026A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9A0FB20-CC35-D4A4-234F-AFAE6F68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FADD1E-F4AA-6C92-439D-0DA0B5973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8DF15-BFCD-6336-B55D-858856C252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7DD88C-B825-8862-3578-C7B12A5AB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F31B41A-4967-5F04-8685-82617532A2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A9395CA-98C9-9EE4-9009-C98453131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731ABCA-F184-A988-DFFD-76A339B6A5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2DE2E66-E60C-9BC3-42C3-68FD93DEE6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1D8974-A105-BAF9-96BA-F26308431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AE191-987E-D527-CBDC-95167EBE3D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B1ACFD6-685F-B5B2-382F-DB397CE4F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416C8B9-BEE8-D611-2E9D-549DEDBAA3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67C137C-6FD9-F744-68D5-63B9321855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FF6307F-F2A0-5D14-8A40-56CE7AA0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4ADC3BB-17A6-68E9-95F8-3035FBEAA0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DD082D-12D0-C058-C934-FD019BE4EE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CC0EF82-927D-2D89-899E-C75C6BCF62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1A75497-B21B-3480-9A5F-1823D460B3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638E187F-7149-D144-70A4-EE0372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8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558165" y="32721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23" y="24067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840664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B84BD08-A3BB-609E-F1C3-6CAA61C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FCFC2-9D78-53CC-82A1-02542B388960}"/>
              </a:ext>
            </a:extLst>
          </p:cNvPr>
          <p:cNvSpPr txBox="1"/>
          <p:nvPr/>
        </p:nvSpPr>
        <p:spPr>
          <a:xfrm>
            <a:off x="401668" y="6334135"/>
            <a:ext cx="3639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https://www.klippa.com/en/blog/information/tesseract-ocr/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1CF6-37EF-16A4-E970-CADE19E8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974D-1689-4D2D-A269-792D305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BCAD5-AD6F-63D9-B7D1-00ED5522393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35741E-8BD6-3F72-9393-BD0E33BB2A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AF4607-AE46-288D-3E65-E731C54C8FF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A275DE9-A3B2-83F0-BBCD-55BADF0E47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A6E875-4844-7807-3D90-774407861D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9CF33B5-E337-EE2E-8206-DD0926B35B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8B63E89-49CE-24F1-C7D3-0544805C3A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C5AACE-77B9-9692-A25A-9724AA1D70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56ADB6C-9254-D949-E1D1-22D1C5C866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0DD4127-628D-B13B-19F7-B489046BF8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87C9255-8AFF-C008-2EB8-19674453B93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BC6131-B9FB-8588-46FA-8054754AD5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4363501-B880-B080-FC09-B19A06158B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7D8C4-1602-60C0-793A-1D14D935DD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6BEF47E-DEEF-324A-2D97-AEE24932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C74525-8E58-8CD8-EBD2-6B1AE2477B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84265A-B00C-3294-CE48-D60C219744C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4FC5DE-EBD5-3708-4F1B-DC3571E86E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F87DC10-F1C5-BB41-565E-9677130FB8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66DCBB8-F4A4-0187-B8F9-2FBCA8B431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28627F-A3E2-44F2-9885-0DCE13BC21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D20A36-A436-8882-A389-712CF0347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D53712-1802-9F53-A500-DC78E3DEEB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93EFA7-E0F8-D7EC-D1F2-9690D8EB54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003B324-1292-559B-A606-39D58E023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1D410-8CFB-DD8E-4C3F-86676B84E1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BC83577-9FCF-FA15-BA37-AC44B7F19F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09AE4D-72FC-6E61-8BBF-F865D4EEAF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C4F51DD-45D5-4ADF-A94E-650A608C6C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7100531-1EED-C65E-D711-8CA35EAC09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C6C2D1-67FC-1427-2AD1-B53B9C57E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5CA918F-1E9B-D74C-8559-AA39D66BE6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446D30-DE5E-CCDA-4D18-A0490974E0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80662E-BD62-9487-21AA-BEEF5B12D4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C32220B-6158-0414-FD03-2003FB556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838212-BE9D-7CA8-C90B-8FDF622B8B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72F3971-0A01-18BD-D527-5059608C39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E115841-0653-5BD6-1FFA-034782CD97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55D5455-D8E3-AA58-E97E-E11BFB7E2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C96B976-ED82-73C6-4F85-0C09370CFB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F2370AA-6BF1-E5D7-E7BF-4831863B81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C38A8D-EE39-B7D3-E72E-1FAA21CDFF9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BF69D8D-BC26-D41D-1BF0-8C7547A6119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F9FF38B-B57C-2F94-B533-C95F16FC61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BD729F7-8E3C-0732-CCE4-4553394358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6A5577A-11D9-54B6-5A8F-46674AF38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7D9BDE-7E7C-D52E-7400-09FF968348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73B17F7-03EC-629D-4212-A1276243C8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16B3A9-5790-B442-C591-DADDB28CA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41C520A-6D2D-70CC-D581-6506DE84A4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B59D4B-A1D6-FD22-12B2-577A0CDC6D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B065873-A3A8-38E0-5B7C-5FC94A8739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B3D3FD-A63E-3126-1D76-5FE1B1D27F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E999A27-BAC0-F7A4-16E7-7681D4C66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E9943BA-3EA3-1F70-4076-C522CCEF1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0B9113-E012-F848-33D1-ABF097963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D2B902B-9B9E-C1D8-D689-DCE4E86E72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3700485-D95D-7232-3759-296CBA95EB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1F59B08-A9C6-0589-5419-042FDD968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121C655-62E2-3F78-94D9-9462E49828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3CFEBB-7453-712F-4676-46F051F732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50E411-6A3F-E124-B4A4-1145BB26682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CC4C682-997D-C64D-1EF1-19BEC30146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1681F0-423C-8B10-DFE8-027687E8FE6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E15059C-D17C-5A22-CF10-720C084EC0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75FD2B3-55F2-66C4-6F7F-CE29C7AC9C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417E229-29B9-D6F7-DD5B-B56F47AA79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EF7007-C90B-9CBE-5FD4-89D8E6532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E59058-C6E0-5D64-EFD4-348CCE4105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49D0D-C7FB-3BED-313F-3A2B9A8A8D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7E0156E-3848-E5B2-2C48-E3060C5812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DCB961-DC20-2605-758F-3820681114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4ED1D7-F9A9-ABA9-75C5-8DD9B9E774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744C83C-0C26-4A1C-4AB9-E0DE0478FD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1658BF-1FDF-EE57-0EF6-02C739B6F9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F1EB1DA-050A-1A30-68D0-5EBA425D63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E935B5A-8B98-280C-1133-F0FA989BF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BB2F87-E826-5DA9-5A14-1045C6A80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027E9F-D7BD-596B-670F-2BC716F8B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05E7CD-AC18-0DC1-499A-D3B2AF20DA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672ACF3-8EEF-A804-89B7-63B78975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FBEC98D-7DF7-F912-A442-871372CF93FF}"/>
              </a:ext>
            </a:extLst>
          </p:cNvPr>
          <p:cNvSpPr/>
          <p:nvPr/>
        </p:nvSpPr>
        <p:spPr>
          <a:xfrm>
            <a:off x="302072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8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CD4D-EC63-6894-9DCA-86E65EE9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6A883C-7E4D-062F-65FA-3A64BF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97BC2-42B4-0528-ACAB-82667117172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AD07F6-C930-6140-A348-1B448439CCD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0FFD62-1D86-36C3-E6E9-300319D8FE3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F0EB45-5468-D352-6C37-9C64391D27C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72A8-7490-1E59-4386-CFE1074B12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6C56149-B3FA-ECCD-CAF1-301051535E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551C37-E713-0842-512C-30E70E5576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858DAE-2D28-8E5A-95C9-EB071522E7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A457D4-E38D-74B9-85F8-3356FBB29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CC63A-E617-3C09-AECE-CAD24C7D3E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28AD6A7-1BA5-CBCB-45F7-F47F7BA96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ECA32FC-4415-7E25-3442-472DCDB9C4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646A1A8-0AC9-313A-1C8B-4905917CCA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0CFFBF-C20B-945F-0893-7CDA9E0BD53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E028371-2654-4BCD-7C28-83669C885C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8EF769-28BA-B171-645A-5F5A13AC4A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8577812-B7E6-F44F-4ECF-18896F253F5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0BC1D1D-2E01-563E-8F4F-5D957D0232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20D8F6D-B07F-551A-EE68-06952ACCCD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3658E19-2F03-F0D0-67B9-C09982E1B3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104121-5417-6A3E-2615-E12E515B97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C9737D-2EF7-458C-662E-6CC179A691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8557550-88F7-786D-B970-D60DBC8D57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09F2C5-DFF6-AAC0-3D78-ED0E3B7F11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BA4A06-3072-6315-8AEC-5B52DED3A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165E2BB-2F18-3CCD-1FBF-31D5D489E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A5754F-6527-2FFC-7951-FFB81C84F5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7521EE-6EC6-77DC-1AA6-5FCF139F4B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9CA1709-22E7-0576-3638-FD602B0F59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1D1E35-C525-3F9C-8DF0-BA53CC89D2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3CC6F4F-2426-0227-BD03-76A559305A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59912FA-7875-2B76-E5E4-34A14D9A3C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E32F78E-B5AB-4C2E-2630-234125EAD3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9C8B08-72AF-270A-B0BA-C7CA7EB338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3F0605-CAA7-7F2C-AB21-459F741FF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CEE2722-F60C-2DDC-7AB4-66791A5737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8B9A64-08C7-7A17-63D1-9A3BD25CF4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A3E79D-DA16-715C-8EF5-95370C47FF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64E9081-907B-5726-2E44-6D7D07AA5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E0DAC0-C6A0-4EAA-C5A4-EEFF206EC3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7C109E-08EF-EB70-B8C7-1FF54D7798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C3997-1F6C-0E43-01D7-1DC1BBE9DF0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1F0302-7014-9A2A-3DBD-29622F509D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01A5C33-C3CD-602F-465C-31A6F5CC6B8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67DFC6-7669-B3FB-CF87-C96EA294CF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5F3BF4-F737-6552-32BB-A28739A961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D68319-E733-F3C0-163D-5AF993C653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EF2B1D2-57C5-9C8B-D581-7659B852C7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7CC119C-9202-7496-5DDE-F7593E3D42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E04CB0E-C041-DD72-8B3E-5F0538DF80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79F1995-6BF5-5E53-72D3-6440F0D8D8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4102B9B-FC27-4C3B-964A-F71FBC8D201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E58C59E-41D0-6DDE-7D94-1922449905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5A3711E-F78F-5B23-084D-D42E628F2E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1409F14-BA1B-EF88-0DCE-BB60F4EBE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70F82E6-DE3E-1517-EAA6-0BAE5995A8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EF4E779-090B-BAAE-DA47-4AC47BC563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EA80AA-47C7-7CD4-D79B-EBF45AB42A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0AB5066-4BB5-E1A8-9029-0C562B2689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6946AD-0861-EB90-65E8-7250F38C08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0A50F-F159-C426-6048-D8395B770C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55F4E1B-D346-F3F1-4587-5CE314CEBFA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2D45431-768F-79B3-422F-5A49EECD4A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E24554-AD33-EE6A-24E9-155AD27E66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1655B50-B870-B3D3-EC35-5406A6D123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D5850C9-243B-C739-EE64-FE9381066C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E92529C-2A11-6B19-460F-CFA650FFEA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5E6D9-F02F-3977-F8E6-32F9F07BC7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202674-E639-6B22-4EC7-A39ED843BC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1687E04-0AC8-1666-8E03-2ADCB3582B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97E824-DB97-F664-25A7-36C6496B06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8F47A6-6E8F-58D6-E70D-319784AA2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D3AD8D3-023F-702D-72C6-BEB9754A1A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6468F62-BAA4-0193-B0CE-60BE483816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B2D4E0-ACF0-F653-640F-87AD716F246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B3F8857-1E49-9862-F15F-FDAA18A9C0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8C37115-7254-56AA-762A-653F4EDCB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1F86B26-D001-BD59-D76D-FD717C572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7D930D4-465C-560C-8559-319C44E704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AC40D4D-81C0-0ADB-90B1-A55C736C6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E8DEF902-8E21-F01E-0613-D8B5AF26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5BC9CA55-FA5A-FB95-FD35-5746246C6EEE}"/>
              </a:ext>
            </a:extLst>
          </p:cNvPr>
          <p:cNvSpPr/>
          <p:nvPr/>
        </p:nvSpPr>
        <p:spPr>
          <a:xfrm>
            <a:off x="302072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9C95-9986-E966-2FC9-DF214E1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B4DC5F-5802-9AB8-DFA0-111F8D58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374285-C5F5-9CAE-5366-7E348F02EE2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3E641F-4C46-309D-C10A-73210DF071B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ECA0BE-5F4E-5353-F631-0D64901F5D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0AE73F-43FC-9C5C-2FEF-C525010CB3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20E53AA-F64D-9952-02D9-038BB0AF12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2DD5B81-2C80-C708-5AA3-064B68B146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369527-BD1F-3D9A-F68A-734EED9D21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926F61-09EB-04D7-D72F-B36E70E3EE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29E1359-E8D7-EAC7-3086-E0FE22A140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0B69E31-872C-D28F-B656-470D0C207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396EA6D-AFAB-4B1A-B6DC-5FF2FD209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073E7EF-5CE3-9FBD-5983-B176713D10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3F5E3A-0DBD-6B04-FF2F-B3FC09DB12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8136F8-50AF-4104-828D-2828C59E8A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AF0B830-CA5A-6A35-98C8-ACDAFAB13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899B44-2B3B-3A0F-6335-6628EC401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A9707D-5602-0E23-9EAC-4A531256D6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F0B1C56-DA90-2252-87EA-9392269E2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96DAD60-C7F8-74FA-748E-0398D1BE4A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BB5C681-FAC5-6415-7A22-A2FD5A7D01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CC0705-A6D9-E087-806D-A54A4DC2D4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984A8BD-AD87-7DC5-50C5-603BD1DE62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48AE5B-9D13-1E74-640F-55F7BED48C3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867105E-D123-C8F4-6477-3D3D69F09B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680DA1E-3717-F106-22FB-2EEDE9BA0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6BCE549-D988-ED62-D71A-B0FFC4E340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B79BFB-D7BB-EDAD-3864-0735D0FD0F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C274A92-EECF-DE8C-6056-3BFFFC4914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CC4C17-ED1B-4144-2E41-898E8B46B5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08954B-B957-C10F-AB3C-51E6A1D5F2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8FF6B16-CE85-072F-CB76-8683F944E8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E1B6D98-513F-7595-DE25-746E1B69B5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5B63CBE-921B-2906-D5CF-02C51F1BDB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5AC5A9-8031-216C-A0BA-6EAB16D0B2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2D621BF-74C2-DF78-92F6-4E85534846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A34511-A5E0-3A93-D389-FA2815885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00D1E97-6254-4163-9C32-E972C40C30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DED0C9C-235E-ED1B-EE26-655A718ED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D36C5CC-6F36-DE49-336D-AF6EE2DD54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055B808-D1BA-4C85-984D-3C86BDC8B2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83C4513-864A-DE73-A3B0-9F0040F6F7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8E670A-437F-85BF-1944-54ACC369275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2721E8-7A9E-91B4-69E2-712C45A471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15316-71AC-B04E-CDAF-B7D0317683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F87FFB5-9658-6B34-EF87-F0BA883CBF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16A65D-CCAF-752A-DB68-A720FD0ADF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2C07B6-3245-0C3B-5742-738788580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E8B50E-9D88-F52E-F826-6204006F0A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80ED5CC-D34E-857B-7297-F6D3643F4B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D1B3AB7-0A7B-23A5-9384-8B17C8B11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95C653-D4E5-F9F4-2E9B-A070ABB09B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A638CBE-F9B0-7D65-E0ED-8C9E29293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3154-C7B6-BF58-4D2C-471FCBEEFDC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9BF8CD0-A225-8605-D19B-C745FE59A2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E58149B-7F8B-31FF-589B-BB59A8A8A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D2F9098-DAA5-DB33-C82A-4F1F8AC0B8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5B34D5-BED2-B12A-225B-823C35DE2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99B7340-2BF1-B831-E436-C12C95D15E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85A24D-9BB4-842A-F6F7-B7F8D60B5A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E7F390-96CF-7962-8456-2A4E4AABA5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F3EE48-76B7-8D89-34FB-4428EA944DB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FC54422-95AE-BF43-0F47-2152443311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C181E1-3995-6FD9-DF34-1FD570289F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DE4EB08-D4C2-3125-2EAA-2B5A92D11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24FEF6-10BB-2396-856B-85DE71979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A1C536-4879-8CE8-B28D-A0293B4EAB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3FED5DE-F34B-8859-8115-67FA5039F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735877E-51FD-D7BD-D725-E075F4B519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F3B8D6-47DE-32BC-3C72-C40781B9D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05E9780-1B65-D6DB-5B9A-E2913B6F14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4F95AD-06E7-0F6B-7151-CA50ECABEB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B12960-4A60-870C-4CC1-17C450ABE6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07FE38-FC58-6FC2-A7A3-EB3586ABC5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6F5FC64-F84B-772F-365E-3E4BA9D225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E4C625B-7C2F-70E9-4306-4B7822883E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8401C65-3971-8D8F-81AF-8F0C56A0EC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3353A-9A50-6492-1F3C-066138E8BE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73C717-5C51-684F-209D-C7BE252A11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DF6A78-F4A4-A90A-D6A6-095164E33B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EBDB1C6-3A64-0F62-6B96-E900C3BE2E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6113240F-58A3-68DC-D89B-05B1900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B0E31B9-6E52-81D5-7B9D-657DFB1FC9D6}"/>
              </a:ext>
            </a:extLst>
          </p:cNvPr>
          <p:cNvSpPr/>
          <p:nvPr/>
        </p:nvSpPr>
        <p:spPr>
          <a:xfrm>
            <a:off x="4301833" y="4823515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5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9D86-DAB8-0C13-389C-27EF28B6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7F8957-DBD8-E4C0-C20E-BE29A10F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F0594-65AD-D882-0960-34737147F3E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610FC5-47DA-7B0E-9725-74EE78F458C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9FC77-594A-E64A-3977-B5EE60AB6EC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76BB7EA-6BB4-3DD6-51E2-BE96D1B8B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D7085E-6451-C211-FC95-B9858018D1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4526F2-2842-64A5-070E-0722D9B4AF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DC01216-6E36-6264-37EC-600171467B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DA1D3E6-E329-8336-F89E-B84CB67441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6735F02-18B0-33F3-5255-082BBD28CB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10B790-DA9A-E9AB-5D21-561C6D0B57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B10121-577F-7D5E-3234-7829B5CEEB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BA7D85-F7E8-50C7-357C-B631CFA488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59629DE-95C6-3CD3-E191-4D4B4A55F3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9AABA8-67BE-205B-42BC-C16ED4856B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3B7023-5755-047A-0739-29320E9FDA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04707CB-997A-6FA2-87DF-BDF27A6BB7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4EA0531-7DEF-9D00-9BD8-6D7FC264A2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C7EDA5-4F18-75D7-C046-E3028909E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F946BB7-6DEA-53FD-D935-77E01E13F26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F1F7F5E-23B6-4F87-EE60-7D49C03E1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BFA91DC-5141-2852-5EBC-3FFF85B5979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4B862F7-111C-3A4A-DDDE-08A006B8FC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1EFADF-0E87-C423-C095-8FEF8EA3C3B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5C0953-7E86-12E5-D04C-9C1A31E99E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5EC4A1A-267D-5835-D40C-5F6AF220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FE99D-7379-1907-A6FF-97187C00F7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B38055C-3809-28E6-2C67-69304CB038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FFDAE3-31B7-F5BB-6A0E-6E0D2FA387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FDD3C8-81C0-5D73-964F-199D08750B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89E847-B301-92F7-672D-A088D80E07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3169360-35C6-9445-C94B-A7C1BC26A2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0BB02B-6E22-5FFF-EEF0-7FF404F4E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521B88-681F-9FD4-1B42-FBC1B8241CF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9644A33-B2D1-45E9-505D-2E704CB001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689820D-0EFE-45C0-6893-4CAE8EA7AF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8FD22E-C89A-8D01-9436-256104773C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F08FB-6541-1139-D650-1D08AAFC00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B2CB6C-D338-51B1-5204-5C80775107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F66B5DE-7DCA-C6F4-0A85-2D4A6006AD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352DFD-5EA6-F845-A649-97D01A5BB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120DA1-987E-4F71-A4E2-62A7954650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CEB8A7B-268D-8538-2412-EE0B0621CF9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D047A0-B0EE-5303-75D2-7767575A9C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691593D-963D-2A93-FB09-3044968759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D0ECF25-C9D3-D23E-5408-35646872AE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10BBC34-A703-1A6C-753E-76FDDCAD41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C487D9F-7339-3D93-8679-5AA5DB231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250DB68-89EB-F3D7-1596-4E5F646E9D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269162F-2212-1058-1896-039679AA9A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3E52B26-A55E-FA54-65A5-9AC54AC6B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8D39E47-2BE4-2D25-F07F-50B2EE789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ACC8E9-D402-8584-C9CD-6D54870275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B51FD3-6B68-0E17-4BEB-BD196E4615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46DC410-C236-C744-8220-F527E6C63A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D13E6F8-3F91-FC31-9D79-4AC8370D85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685357-2E75-F53D-857D-F569CEB750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B2688FB-88CE-7AFD-DD86-7953981042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D01A2F3-BACE-E18A-BE4D-D2264F28D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66EC93D-2DBB-EF33-BE7C-372DF25E06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C677C17-0C26-A3AF-0432-4F2897A42D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7531B25-F712-C387-24C7-AD2A4B360A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38A552-24AC-3C67-7907-A20A4B62A7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4DA9D6-5370-DB78-CD7F-78AE4144F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9CCED3-DB40-43EE-7188-F7401FBBB4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AC0C4AC-F3C6-0DEF-C240-52F074F721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79BE9F-639D-A021-2FC7-56AC43A05B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FBD014-4C9E-3267-AD0A-4F24DA23CB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F1312ED-5C1C-C489-B9DC-ACDACC940F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6DD2F46-003B-734C-39C2-5FA77B727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9C8EAEA-6BE2-6FCA-6DF3-6BBDE499CA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12F433-E910-FB9D-9318-E60D47CB2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4AA399E-603A-BF01-822C-25A0CC7F7E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95C9E53-934F-B4A1-21F5-E8F731A7C9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FFDBF95-8513-3971-C3BE-47944FB122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741F9CB-DB9F-BFB7-2C6B-25CAED085E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80FF2C3-704A-38A5-980D-019EB5C33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7703C60-1E26-A186-72EA-2059EA743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3E5249-3CBA-54A7-ABD8-C09C851960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ECFD2E-D0D6-EEE5-EA91-D04DE548E0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4526802-CDC4-13DC-C02A-4934D8F06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C2CE6431-54F8-2B45-4818-73180024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B41A50-F2BA-0E2F-9A95-52734D96FC3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4783-073F-CFE4-9C2A-617CE1C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86C4F-C256-25D8-EEBF-271D50F1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8AD27-A9B2-6831-C646-703BC74C539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9B7520-9280-466A-F3F2-E95BF2F5BAB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8B6E3E-71E2-DC47-886A-5BCE5E81F3F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E32A5B7-1C8B-6B37-E899-EF6BAD43BFF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ED91FB-F31D-B7B7-AF1F-4DA5835106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3DC57FD-6E13-FAF8-4128-3FEE3EFDA9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B9AA4A0-C3CE-87F1-8699-B7B8E88AF9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ED6527-DA48-C4C6-9740-EA415A874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DC5AD7-F2DA-D561-6EFB-AE224A0C0D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9009488-1844-A70D-DC15-6287542A4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240C697-574D-BB0C-75D9-D92965016C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FF4AE4-843A-6E17-E791-51E38006C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12AF866-0CE1-48B2-905D-AFF3D0D54D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4AA9136-E06A-A680-70E3-201E32C868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385D63-A36C-5FD3-D7D3-2870675EFA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2C2814-6AF9-3DF2-A406-84978AA0B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84FFE8-B9CD-A44B-31BC-227AF2415A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F4B73D-4E0D-73D4-EABF-33A9160116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B9C9282-34FA-2EF7-152A-7CF75E2535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82EA721-33A2-2A22-A3F3-B0286A5ABA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C6CBEE0-5D97-6D9E-A420-2F0CA057E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15C695-E1F1-D020-1ED8-8DB17F59A4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156CF9-B840-EBBF-BAAF-89E26AB879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533F5C-FCE3-A85A-62F7-524F925D8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6EF602E-2275-5867-8F0A-C27BE3F94A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1E944AC-C580-6C84-23AA-252C4EABC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FD71B54-6D00-CEA7-2938-EBC568301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46F512-ECF3-3066-04EE-7EF80C4048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ABE2FA-4D2F-FA61-8431-1FBB584687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956280A-BF0D-7A37-0841-BAF591FA6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916AB7B-4CE8-3392-E03F-3EA6AEE34E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743AA2E-ED18-1E81-8C5A-FBC1AF416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3A9006-FCBF-9597-BBDE-031E2B9092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FFB85F-08E9-3499-660A-DCE8818EC5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E82106D-2896-351C-89DE-8C377E34FE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09401-8DEC-0CE7-DFE8-6713A5F33D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0968ED-4AC2-DF13-A1DB-FD7692B446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4575751-D88E-ED8A-8627-41286467B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73E22E-D6A7-314E-A55C-905A65FB69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0D29D9-65FB-4CEF-6612-C1947238F1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FD06-33D4-2F51-BDED-83757703B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AC98AE0-1E55-63D0-89CA-C576304496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F07B00-26B1-E44F-7895-E144F00057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EE4D6BD-FB10-F75A-E57B-7486E7C4F1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06AC546-12E0-25DC-3A6D-4FDA7024A7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9EEFD10-6670-D2E3-93F9-54E6A1BAB1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B14252B-707C-A430-6792-32F895077F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8861C4B-D07A-E716-075E-738D0E412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BE4DB79-E025-7549-EBAB-6C3C013F39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590F83-49B8-CBE7-E749-D43ADF8CA9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AE489D-FBA5-51B9-EA8E-E059B6B093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768CD66-496A-C5B5-6E55-32862E0371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29B59D-E725-0A69-9248-53CD7BFA9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CB2FF17-9686-D9E8-E4E7-A657FB3162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BCC49A1-9B73-D2CE-AF5C-14479A0C54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33C34F-EF33-CEEE-2278-CC427FE782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3B5BE72-8CA4-675D-1DD6-B5A6AEEA2D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F8CF0D-67B1-1F9F-D3A0-AA3E014225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307123-298D-423E-C820-FE1CB6A0D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6EA00BE-CC70-05CA-DDC0-E0B615E6E5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7140663-0DDE-E7D1-DDC1-E78A447C0F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259722-FEEC-FA7A-4B79-D58919B4924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A114327-C009-6C58-E3D7-8114B34B3B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D476382-9322-307F-C4FD-216CBB82AC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81F8A5-167C-F983-9623-7D7105E1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01AC4F-E9A2-CF3C-99C0-F21DB28596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47192E-175F-32BE-1922-3A7D1C2C48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069F762-465D-89D5-49ED-3AFEEA14DF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2BA731A-392A-30DD-09E0-9A96F91418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FB7193-5B2C-1CA7-E153-B1EB58E4E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ABA997-FA02-8026-4AC3-3481393DB5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DBAF192-57EA-94B0-EC5C-33037BD6FDA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AE0CA9-6BC4-AA9D-EAFD-12C09CB525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F8D814-68E2-D8BB-422D-DE04CC2498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019DFA5-7A99-2E9F-1DF6-F77D619B4A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691DA57-BA03-C382-AE54-9B364D69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A35EB27-554C-3C37-1D12-61234B9D8E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2BF8226-703F-B31E-DF3C-1FF60BD27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D1D6D1C-0860-9BB1-D3FA-BB1D2E706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4A8EE3-D1F1-E68F-6862-0BF6B0E85D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B59E42A7-A94C-6FE4-AD29-CBD3065D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0F906D-5C83-9B91-979C-0F5E19DFB40F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826CBB-7F6A-419D-A5A7-87649B721C8E}"/>
              </a:ext>
            </a:extLst>
          </p:cNvPr>
          <p:cNvSpPr/>
          <p:nvPr/>
        </p:nvSpPr>
        <p:spPr>
          <a:xfrm>
            <a:off x="698841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5C53-6C5C-91EA-38C8-244F44B7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0B383E-6DE6-03E7-1ECE-5DB831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5330E-452A-5D85-C7A1-F01C6A0C3D8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2F3FE4-81E1-9D04-2267-89E7B7F752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7FF8D-651F-A62E-899F-3EBA1A517B4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CF7429-9937-3051-3C21-0DA01F7FBF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F8B04B8-5F17-5CB6-549F-529BFC2DF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AE10060-B53B-A460-D4BE-11D4030B1F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8B114C8-D59F-F592-1055-55D5550C1F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D46B9E-61B0-E2F8-C54F-9412DAEA1D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EA7E6EA-DEBD-94D8-00C2-202C731E00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D7EA214-52E8-C055-17EF-0329C4040A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361E19F-47EF-80FA-C60D-349E625970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CBC0CD-46F5-9F86-B33D-F5EDA7A37D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73769-5762-4660-5E70-BC6482233E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7AEFE6-3227-E52E-8B88-C5A1262F144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1DE8B78-C0DA-7566-3CBB-B98C338509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F4C32C6-318D-69AB-47F8-CBD2702B3C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79B1923-8FE2-BED1-F467-EDDCA8DB98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E4E7C4A-EBCB-0D4F-AF8F-EA4BAFAEDD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3FBC38-474F-2353-8AF7-B369D13F67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99A36F-D81F-C4DC-C9A2-978039061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DC7AF10-C2E2-9C5F-1EE4-9B791157D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46AA243-0E64-B794-6795-A74EED6147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73B99D-17D8-FAF2-F466-422EA7F226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0CCAD-67D1-4665-AD6A-54430C870E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ED9F13A-A0D1-8F0B-EF57-0A0FFA93FE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64B2934-11DC-DAC9-7729-EF906FE7C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AD9692E-A6CB-F12F-798E-D6B109A5F8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99DADC7-40A3-7746-38B3-E80D6F3C08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044906-1705-E0A0-2B53-856F354229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195D83D-697B-8AB6-56E3-A959C67A49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ED8293E-F3F5-A790-E51A-7B85F18F05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BE5B96-A6E7-4BF0-A031-5BD0C0F304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1248C56-EA83-1923-E8E6-3FFDB7C5C7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6CF7A4F-2DB3-22A6-D4BB-252C4FE98D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4FAF97A-0F7E-5830-2763-38372E0BD0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825DBA7-79AC-DD33-3FDD-6605CB3B00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BF24A22-E403-38CC-756A-CEF0E319ED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6992CB-6169-AFC7-851A-2E613DA4F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CCEA712-E25A-E0B0-6171-8617DABC17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0008375-443C-9C94-AF0D-D272D41FED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1801B03-CEF8-78F1-B7C7-7C4891D22F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AA661F0-D1F7-8B17-F209-A69E45EDFCA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2B9E85-DFF8-521C-B8DE-304E6F1B98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E1D5A7-2FDE-548C-BDD8-B4FD4F9C8B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D53066-916E-BE08-F34A-D037EAA1A6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E4A010D-14BE-CEE1-0491-B63920F51E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25837C2-F465-89EA-8CE5-36F734AF3B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4E79F6-E583-69EA-156F-C42EAED889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C46265-7F8B-FB48-1BA2-81A45B06D9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01A897-DA96-A85A-2D8D-4050794C7D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1174BA-91CC-09BD-F559-450565AF47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DC9F31B-45B1-989B-77B8-6226831ECA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690F376-F719-4E47-833A-206C84336DF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B703455-CA82-883F-702A-5B9FAC9450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5F5648-A935-A478-0DCB-CDC3A7ED93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9D90BF3-6974-517F-285A-A1B2AA6AC8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41C679-2669-03DD-C6E0-B59328C87E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5070A1-4563-80E5-41EC-A3B41B3A9B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A3553E-6605-2692-92D4-1F0B265AF9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CC0A35-FF03-9091-A148-8747D2B6D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102C4E-B2E3-C551-12EB-5C325FBBE3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708E19-1D84-5074-3FC0-F2A6442B9DB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2FAEB3-E683-C0C6-20D9-AC50CF62B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4439E78-FDFF-270F-01BA-E775475585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B20DE4A-6AE9-9949-A15A-E9F95628FE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0F7F605-9F13-FEA6-E4F9-6EFE68DBA2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1B96A3-15E1-096C-AE45-905EC093FB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F929949-EC82-1A61-380E-618ACE96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A83765D-5B68-82AA-5EBA-351BF5D762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24C01F1-0072-DE13-EE8A-B91AFABA81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49B912-3658-524E-FC26-181CF758D3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F96C3E-E544-69DB-220D-96B9B399FF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D4508D-C591-FCF7-0CBE-612318B7C9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5BE0D6-BDF5-63BB-CEDD-D8DE198AE7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7CC49-FD40-35FE-8E1A-49FF9EBCB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E838D5F-151C-F0EE-4BBF-AA5258AAE2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A7CEC60-CD3B-325C-EF2D-4A615ED056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527F44-8E07-283B-EDC4-384CE88AE3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9E2130D-F58F-303A-0708-E67CD7D392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59E75AE-12F0-5B30-E153-CBDDD2F340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28FE155D-B626-BC11-FAFE-13B19034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FC213989-999B-3742-F7FC-B22F7CC07F8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37F02C-C23E-80F4-FA49-6251FEFB2532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37C7-047B-7B7E-2367-D14A16BC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FD8C6-4405-EB85-57ED-5AB966F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AA19-5F12-AFCD-2537-B1DCD8F4C53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E0536-6683-D73D-E9C3-46ECFE5C367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92CE16-BFFB-40A0-21EF-76831101F7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6D4F02E-1073-ECFA-9863-446680D591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07FA40-A26F-A33B-658A-44D187376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F9A6895-49BA-6C5A-CBE1-ACE09885A5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AA1EF01-6591-815E-1A23-A7794D31F1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6EF952-1513-FABB-319D-0947FA078B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7CBBE70-1B16-9E89-BD43-81FC30C50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22E832-234E-E1D8-D40E-9195FB1421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2B1D7CD-487F-0E99-8C36-9EDC255E05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6A78E93-3585-8A1A-6B85-E566AB9BE5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A9FC1A9-8D09-EF0B-7745-C8EAF6DD76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C68A26-C143-1FA0-0054-5308D7F55E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CF513D-1233-29EE-91E3-2DC137142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0C893F-2964-5144-4845-535606A845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138146-C03F-2682-A2A6-1CD462DAC6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38A3078-1BFD-DDDB-3D51-68E4EB6614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1D3902-49AD-604C-A6B8-DB2389DED0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00607-313D-1139-6FAC-27DD44D9BD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0E9F667-DDA5-3911-73D8-28AED63633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355AC61-8A0A-0E0D-4DFE-9A12E3EBE2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3C5DD6-4505-984C-738D-A4569B6558D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9C47DE-4B30-7CD6-6837-FABF9C215D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B98AF95-C1BA-409B-8C10-4955AD1E95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957625-A072-5B71-E955-ACFD6B0DA9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6F62603-23B3-784F-3A7C-93324FA81E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6BE526E-DE12-7FBC-5EA1-DE5B9A1C37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BF1E05A-543E-4E15-1A2D-995BC64B1B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5D119D-BD22-30CC-D64D-E4BB8AAE9A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8B6BE4C-9D6C-5357-A163-A93EB13DA2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8B07978-3147-6616-9B5C-8ED2F91B1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FDAC7-EADC-0E43-1930-77A3486C8D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7A450E7-6B69-FB32-0EC6-6107FC7A93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656D292-8BBE-9B34-B63E-28656E2A71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0C76F53-15DD-8B71-D9C2-8A228D02CA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4E1ACFE-A27D-5B4A-3EB4-5EE53A55F8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7002F1-EA0F-62A1-0EA3-AFDC980AF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A777B7B-46C9-B395-0144-2E1FEC8903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6820FED-0CF9-2DBD-195B-74BCEA496AF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ACA6DC-C57C-2BC0-DD8C-1DCE7A3AB7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C019C2-F372-3B5A-819A-3A8C79BB25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6D3A69-390D-5CD9-B918-93975B19880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3C5E31D-D0D6-EB5E-0489-13532124D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F2D277-CC6F-8FE1-5F52-4E4EC57D0F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71D02E-5A13-EF49-C862-0E54C9816F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482C526-46CD-AF6A-90BF-EBABE3DF45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5691CC-1432-7F66-6500-7447052CED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B20E41B-145D-9ACA-6F0C-4F98F2855E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F928D6D-99E6-0592-346E-E16CFF4C48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6254802-0400-0D6F-E489-F7203C4073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12F67C-890B-121E-EE76-3EA37B2BFD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F78D-6B2D-BF79-CBBA-11BAEE2B19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70EEDA-BBE7-ABD8-BE83-84A305520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D6C549D-5A91-EB4A-A445-80E2F7FCF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39AC9F-0D03-7F3F-C7BD-02341C7EF2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451427-7A4A-6FC8-BA74-2F295E971F1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5C2C1C-2389-5E5E-4EB5-6047547AC1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A0C86F-CA8E-CA1C-2BD2-F8AFDCE9CA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3B818A8-629B-5618-E9DB-CAD6687895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0DC1A37-1D6D-F313-73B7-334F0F6FB5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0F2360-0A6D-5B89-F9C4-398490043F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CECB58-E14F-499F-C27E-27F2849949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837A0B-6574-2E9E-07AD-E7C185B88C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1A12E2-784E-22F9-004B-E365EC49F2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8FD178B-A3B5-79CC-3594-A9B769E68E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D9521-9C50-4842-5F6F-643DA2FDDC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282FB1-DDF8-F422-D759-C17DDBF60E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383C76E-BC54-1B44-742D-59A455A23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6BD7DBB-39C2-70ED-CC03-0B4398EF71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1E801B-7515-F399-4D5D-2118BE119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74646B8-9E18-DF6E-8344-8DAA67C11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10FA50-4C2F-F4C5-344E-B8E3DF20A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52389F-F8F5-3F57-1153-B79D44EE5C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5C0E24-31B5-8717-9573-FCDD8C80F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AD5408B-ED75-F0C0-EAE4-01D6A33BB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8BB6354-51E5-7667-20FD-1E97AB097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C27E32E-D0D7-B0DD-B642-01F1F9FD1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5F66F-5DE3-16CE-C6C1-BA10E023AD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BAFEF2C-CFDD-B2B7-7949-D4165BE41F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04E5ECD-B842-6141-CDD6-5D332B73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3DEE92-60F1-A227-CEDA-4673D21F84CF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77F3FC-9404-658F-BDF9-F4EB2491DF62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B62-79E9-5CDA-A57B-225B565D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92B03-2E93-B04F-1481-A8BF8A1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4B855-8573-3536-D7E0-FD8CBFFD94F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1CD105-81A3-575D-8BA2-DE11C56AFC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7B2D19-D266-44C4-0D99-48DC49D8FE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EF3717-098D-BC33-EA4B-B25B0C90B69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A1B25B-F44E-453E-EC8D-1A1E575D55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356C41-2176-D7A3-8C73-A1F628864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550799-98BB-AFD8-5547-2041BF7D84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505E5A0-38E0-63C4-4549-A467D40FEC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5D20A3F-2B90-FF74-D283-7C11BC95E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F7223-D31A-2F95-20F3-373217E4C6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2EA0B5-7711-C9DB-2874-75FE92ECA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9AF7AA8-0188-AC71-3057-29C2A7203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38B299E-FA1B-95A0-0C13-CB06C56626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961A5D-6899-4A8E-8E9A-779503CB99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059412-1CB7-9940-FB23-D906B5B141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CF68D2-C797-4ABF-6D57-4A77E39608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D68B519-8464-8F2C-3F91-7B817E5629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BCD121-A0B6-27B7-A57E-1A7B79E95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658BBB-2043-B05C-543B-706FFC6C54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FEFBCFE-F49C-E0EA-8F4E-05F3043318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3BC4445-EC52-33DE-85BB-AC806FD336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C3C2DE-CBEE-57CC-2960-6CEC2D4CC1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8C2FC7-A339-5067-E739-B04C6568996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9BA2A0-7ACE-E4D2-35B6-A8AB9921F0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DD9830-E1D6-DF79-3B8A-49180D8A2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B8C89E-D3A6-5E2F-DB75-30314C2E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8EA51AF-DEAD-71E6-1D28-AB2F52A55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F482FAA-4B3F-9E82-70B6-B4258431E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E832D28-4132-C543-E0F9-5C11082555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0547AF0-1CAE-5EE4-5990-FD3AC4D3A2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5CFC54-5A77-6CD1-157E-E574581750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8FACEC-EBEA-926E-0E8A-AA44253E0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0C2798-F6F6-40DD-18F9-395B9FE094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DDCBAC5-2B8A-89B2-AE8D-F3C2D50456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9F6FB9C-3DD7-EF57-45E4-4B644DD07A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3D7575B-D8E2-75AF-5484-4319CE8BBE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04CC1-A2F3-3ACF-7A1D-2BC25005F5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CC99991-F89C-458F-E102-8B49593EF5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FA1D16D-29EE-48F2-EC63-FA23B698C5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A0C39A-E90D-1237-1CFC-3618FA45F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87665DA-F752-DAC4-D313-6807A0EA2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E693107-6DED-0A2A-1936-F54643F04A3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0719130-CDB4-E822-CD7A-9730D6067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6B59D2-365E-FF76-1478-0D0010E4114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C01CBF4-EDC0-9352-87F8-33501934B5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FE13EEB-175F-3463-7F9A-89BE07925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9303C60-7DA7-3508-DFF0-335F00EF5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E2299E5-6841-655D-6873-FA33439876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94218D4-CFFE-1A27-424D-DE48D9687A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0502C8-4CDC-AB88-BE54-628A443A45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89CC2D-DF33-1DB5-9CB5-16B2AC1D46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28509DD-D447-56D7-01E7-A9DEC0B77E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29B60F-9FED-B5AA-5775-6731EA5229D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5A55080-BB34-B17F-AE57-C7C5FC5EF9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9330B5-F14F-300E-277B-A962E3EE24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3E348E5-B8EE-262A-3309-2BFECFC98B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969EAE-F155-6707-78E1-55F928AC1A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E328F47-8663-2D91-4937-BB35032AD2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3929DEF-CBF8-ACE5-5B67-F96074A7D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36971D5-CFEF-AA04-E038-59F4F06F53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9BCABAC-9D71-B374-F5B1-AFEFE8D6F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E2C44CE-FEB2-C084-ED48-3316AE6DC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0BD69CC-03F8-24CE-64AE-EE63559B34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0BD783-7553-C2FF-CCA9-10CEE02D3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0462E9-D699-FF10-2119-3A336C1A30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F43DFA-4282-8CE7-25FA-CDBF1849C6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EBBD173-6133-38AE-B160-A6E54BA384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B5C132D-A55B-F9FB-C2B4-F0EAE7732D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3820776-6450-B4A5-DADB-ACBFC7C461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CA2B89E-1EC6-2343-0D0A-A3E0D8A852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9303B7C-92CF-3B6E-8F2D-F23D323A54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ABD3F2-C876-0E38-B1D4-2477B1EF5B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FF77DE9-28D0-0A46-E1B4-724A7ECDE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3B7B61F-8B41-2598-9BE7-373D04C10D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51F2D5A-9CAD-B9AB-D6E7-4A87FDE2D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1ECC365-C5DB-0460-A888-31DC6D76D9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E12B01C-B743-2A82-A966-5EE1B0EA97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9ABE626-20CC-322B-0C12-1C15783C07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3A948F4-955D-0B34-7281-E2F564D8B8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FECEF23-FDA3-3972-C263-31DD50DB73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1DA19DD2-8AD0-F3A9-C81E-8BD1312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4EB1E351-DC28-C007-247E-FD5A427AE0BF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3D2DA5-38A8-0D35-E24A-234CB3924C72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0A13-FD5B-8710-9E4B-BA72459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3779C1-63A6-9D46-CC8B-9319C103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9630B-83F8-C6EC-E789-5E9A81951B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CAE94D-FC0E-EE7B-77AB-45A00D2183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29889-6D5D-995E-E4CC-DB6FDEC511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994B98-0963-6F72-C4CA-CFBC1E3E00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979F45-CF8C-556F-74FB-0C1EDA75FDC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AEBAD6-D23D-6AB9-6EAE-B7D806921E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543096C-763D-F856-6425-81E530AAC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FE3997-E399-3923-6F20-EEB68BBF8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441F830-5B38-28E7-F809-D848EB39CE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7A6F14D-D412-7EA6-755D-C4485DF193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739D9B-C60B-E15D-B92C-393C9C67E8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9954B41-A230-6EDE-7626-A4E2111A79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09E6B2-134E-287D-574C-4515F7210C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910A19-C26A-C4A4-A53A-261DF2CD6BB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8F246A8-3CAD-D888-72EE-69C26FA2A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8AF383-6C71-339C-8F20-D867105B73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7CCF66D-D588-517B-B02C-45DD76FA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2267C2-BA3D-EA69-E2F3-57E90E1C8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4E97ED-DBBE-DBB5-1D0B-8CA7FBE511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EFCCD4-89F5-D7BD-5920-17A2AF640F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4FCDE7-D782-AC3A-84D5-FA4B5A87C4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ACB97D3-61DD-737F-7EBB-711F88715B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8F6B99-4F0A-4106-54AD-4CB8973D36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C29909A-E51F-CF62-9455-6C59F6A074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5659C2-32AA-B947-84E1-8FC5874524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13DAB2D-CB87-FBB1-0D76-766778506B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FBDF31-8966-16ED-5E10-366141D23E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D77145C-D8F0-C1FF-D434-2A252B0816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45706AF-16C1-C260-4A0B-6B6AAF9DED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9C7F543-21FD-BF25-AD08-D476CBCE8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C949315-D5AA-0769-AD72-56C64C9AD5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BC4C960-0B30-13AF-F71E-140AADD1E6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4080492-7983-2FFD-9D34-EEF5513CAA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1B753A7-CF0D-5E2E-2D9D-D11BC4500B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49FA03-0772-10DD-7B77-BA24A5A7F9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9493292-6864-4B3E-BE00-183EB667C5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F8ABA7-9174-29D8-6F2F-F4E2FEA74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CA199C-52F5-96A8-B213-81C337408E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C9CF40-26F8-2C2F-2162-EFC759401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74148E5-DC8D-6B70-2C9D-847B389CB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8D47CAC-5DAE-12F5-F40A-C5B2D8E9B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2669F3-9596-B4A2-B281-2519A5A8C8C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849D92-3100-726A-9FD4-FEC51981A0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9B2CE96-3A00-B494-5439-A0A953387E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B9BD960-4FB4-726C-5BAE-EBD548744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A0FDEC-E451-794A-A050-4BFC9D728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5F4BF03-A82C-4EAB-7CB5-D6473740AF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1B193FD-E1D1-019A-2ABC-74F27A8899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FB7557F-D7F3-D0E4-946B-A1D22F73C2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499C898-47BA-0F1A-8C8D-684B87AF01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4D58806-DA04-4450-ED2F-FEE1DC5573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91835C-1727-B6AD-527F-39153B8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12E6255-4EB8-6972-A540-90C5292392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D4AC062-C360-2532-A6B6-2D6A6757BC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BDA5B36-B21E-8FA8-A40F-D1F77D54C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4D6656-05DC-7597-83C7-7E6F76ABAD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CEF7AD-B1A1-02A7-6122-F6951A1E0E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DB63873-AAB1-F7FA-2EE6-E7E2A4C476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3E0C89-452D-44F5-50B2-445D65981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52DCC8-5B54-C451-34B8-696257548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0B7E752-950F-2F72-5D6C-FE5F99CA77C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8F6463-CD3A-95EC-02A5-42BEE87B3A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1750610-E55C-800A-19B8-01C4ACE79A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CAD20A-8CBD-E939-B6CF-3ADD711A7B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610FED0-499C-B4B6-FFEA-5B2283571E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BC4B2AF-8C8F-2202-63C3-3779D502C2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6AB060-C102-700D-95CE-13A56560F7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A9792A-2BAC-FAE4-FB51-B3AB4EB3AC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B77EBF-5AD5-2CC4-160F-22006468B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96B5575-B947-FB6F-2A7F-52859C30FC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66949DB-3BF5-1170-0E23-14D9012D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E47DC9C-A041-5A8E-6B3F-A01F11731A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F2094FE-FD72-7F15-2BA6-301952D3B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325D78-BFBF-5152-E21F-2ED2B6BB59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3EDEC94-5073-540D-2817-60212EFD4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77015AD-8D16-9D07-98B7-16CE040BF8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BE53B1E-9A38-B160-73BD-619655248F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A2BD40-BFB2-81FC-CBCA-E30453657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390CCD0-D42C-7A92-2F64-0595464050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122784-E467-EBF4-522F-25F2F0050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2EC7085-3461-756E-BB9E-CBE8493A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8F7455-3539-EC6E-1ACB-AEC81BBBA1C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9042F8D-81A0-878B-8FB6-069D41D198E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8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DBBA-A320-8CC2-F207-7EB10BC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8A04B-A43D-AA2C-4635-84142BC8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483844-5492-2729-D4F9-950848A5AD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BE8AE4-AB75-B0E7-DF91-BAB360BCD7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26936-ED70-B5F8-4CCD-52613A6BE1E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352C27-CA3B-3CAD-FD27-2BE8C95FEDB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E598B7-E069-9A47-E59F-06608815ED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4BF0B4B-A59C-46EE-88A4-852F4F5A8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27A8DA-A012-4FB0-4E22-403A6212C88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8781F2-DE7E-3690-7CA2-83E3F97651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F6B4C8C-118C-9DAE-69D9-76236E7CC6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0D982D1-8955-36A2-32D0-8F4EA77E82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5AB3BF5-9CD3-ACD7-6646-E735D091C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3F449E-D300-B242-698F-15B773A13F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AE33947-0964-FB8A-2310-2829343AAA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76AE9B-E444-B28E-B7B1-442B46529F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F658676-DB99-5645-334F-A22F5F9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54F7C4F-DDD0-04BF-DE88-43914ADFEA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DEE237-6BD3-83B3-2806-B3B4EBFCBE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5E0D128-471B-1AFC-B957-E44A2493C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0AEADB-9FE3-12A2-C563-42E63DFD2E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C450DA-6E22-477E-1991-B27CD921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B257402-26A4-1B9D-2E2D-DF3D60BB73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9DA4C4-5031-5430-6522-B57925FF4D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1220B-985C-F57B-443C-B8E8AB92B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6648E-FDE9-7292-55DB-DD64433820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839B67-1F84-DCC8-BCC7-EEFE0DF4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A84FDF-362E-4BAB-5B2D-98E637419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3CA7D2-AF0F-A29E-0810-27986020A7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8E899F5-A979-2255-4BBD-E9B0BA5BCF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9779E2-2FBD-041A-E2A8-B7CFD097BC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273220-D62E-BFD1-9149-AA3D46C069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524F805-59A8-517B-C942-E1E6B626CD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613CD1-7F1C-0C3C-9134-66783696F2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BB6E4-17BD-5485-1E48-4B00E76201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42FB5B1-41B5-ADCF-9FFB-8B119C85151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89B4E0-7AA2-F526-7DBB-24A69261B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D35193-20FF-AE3E-A009-834668E953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40F5A6-C9A6-46E4-06DC-059A23332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DD9F74C-EE76-42EF-50C0-F09B76080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97A4E2A-6035-F1F9-7CBB-504E96AFF4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57D1D98-A3B8-757A-33B6-D13C52858F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9F88D6-75A1-5C3D-DE5C-1E350EDB2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185E27-D7B2-8212-DE4E-86CE90FF016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CFF80-E21C-8980-9727-C618B07591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B7CC13-6070-4E38-13BD-EC85C63D30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3994840-DA16-BA5D-0D5F-B8F6ABD1EF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6E244F-55DF-5E9D-9B20-E5248EC1B7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95F070D-1739-D73C-D76A-712C15F8C3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E65AB8-2AC2-60D1-3268-FD0801FE21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47C4F8-515E-AFE5-07A1-8EC96DF60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1C5A78-8036-9E4E-FCF3-8EEE8C30B4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C421128-8AED-EE3C-C0A8-D7C07DA9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A37B2D-6577-599E-7BDA-413215270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BEDE41D-9FAA-BC93-BBFC-A0F0EEE522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44226C6-7259-D6EF-FDD0-D337C5A277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FA2FADB-B085-30CF-1370-39B821EFE6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F4DF8E5-AC68-39F1-F725-2BB6F671CF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019725-C8D0-EAD2-0E07-BAF5E991B0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0F724-F086-6B2D-8068-F95CF40470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EB4D1DD-DC1A-0A2F-F790-06DA619CC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A9783D0-2B90-34F3-7530-C0DF53EF6E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AD51BD-C4DD-1220-4183-51B940A809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B9ACEF6-C953-AA6E-4518-964716FE77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D5CE52B-BABE-0CC1-2A01-194188435F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F5CCD55-2D7E-0A6A-616B-59853961B9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F44A27-8687-4596-AD12-BEE47BB14C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B38A6A8-73DE-EC4E-AEB9-2E0A49351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E207383-2FE5-9791-9149-79CC5E1C05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1CC7DD-83EA-46CF-F622-8EF583614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80CD4F7-2953-8C34-E076-9FE4E8C2FF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A843BE8-749A-8371-49F7-2F8A992365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AAE5F6B-AF96-3BE8-2B8A-4409BB8AE9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8551D1-8903-4E02-2949-BA6AF4B89A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C0BE085-C274-1510-31FD-4BF3A63AE4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07C691D-1D03-6E05-6776-8A8F67C410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9B7A4EB-3983-DD9B-E9F9-61D4488F32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DD539-227D-0605-AF8E-1640CC630B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8B2409E-A76B-1769-1F07-D53169EE6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2A48770-CF87-D357-D4F3-4271878B84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DCE3A86-5B98-9CBE-2AE2-36A22B4F78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5CC1D7E-22D4-5226-B2D9-24C592A0E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C3B968-309B-1304-0B6B-7BA2938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3801-B2A1-7060-D0DB-F60C6C87F335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71A17-8A39-E586-DBEB-54C72F0D735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E67DB-E855-10DC-8A0B-F5B750E3BBCF}"/>
              </a:ext>
            </a:extLst>
          </p:cNvPr>
          <p:cNvSpPr txBox="1"/>
          <p:nvPr/>
        </p:nvSpPr>
        <p:spPr>
          <a:xfrm>
            <a:off x="1677832" y="869175"/>
            <a:ext cx="7678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An End-to-End Trainable Neural Network for Image-based Sequence Recognition and Its Application to Scene Text Recognition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585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F7D1-E620-C7BB-AFAD-68D006F2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D6193-F8DC-0D8A-4AFB-91533F4D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AF6A6E-2671-7DDC-51DA-F2B59E91649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C210D3-0DEB-35D2-E83B-045FE5B40C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C61B8-82F1-2EA0-7EA6-B5A30523049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742AEA-112E-6A70-5612-E86B86C2839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787D976-8C2F-B8B8-58E9-9F857EE2D8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6EC83C0-34E1-52AC-A651-C64B2DA12C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3073787-8E10-B755-D8C3-94E58B35D2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56E1A2-7A61-93C5-622F-C7747B75FC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F6E02DF-2536-FB75-75AA-32D89E71A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3F70F1F-FF4B-33C4-A730-FD355CCEC5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46E661-4842-646E-FB8B-88B70F6373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646E27C-CA96-3980-E633-A98B325F6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D9FADF5-0D13-6365-62F0-5C9B43F417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155955E-68AF-EDFA-5D27-07EDEC02A7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37576B2-3A39-C9E0-FDDC-3A2CF9796E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96D22BE-EBBE-94D2-1FB8-4C56BF067F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EDFBD85-74CB-B91D-F2E5-8E064C3B86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4B2FC81-15EB-8DF5-39EE-4B03070723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C1655B9-F233-F520-324A-B19E676EA2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010CD66-9970-D51F-D098-3648A5AD5D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D9F249E-C865-A017-9420-8D92021FB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FBCD77-5415-D037-01DE-C695628A22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4A12E7-AFC1-20B6-55D1-8D2B7CD381E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5308FC-47A3-B281-0E47-B5165ABA1D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37DD4F4-77DF-4BA6-0DBB-FDF120A74E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BA9DBE4-579E-74F0-2A03-19AF7C87F7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63DB51-B854-1587-CC52-164C47DB2C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AB099E-4A9C-C92A-C403-D4A319A9B3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FD7AC5B-4A5D-31C3-AB9A-7D811691EB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6F4E8A3-F83B-65DD-59EA-350C2C3325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8E68669-F86F-57A7-28F4-11AD9A8BBB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263A10B-7E34-14DB-95B7-3288D972C2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DBFFC57-07BA-B49A-3CBF-9E893EFCAA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BEB627-30D2-9D01-5D3C-C328917AC0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1BE13F-9B51-083F-BF83-E6842E1B68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77B385-CC14-EEED-185E-12572ABCC8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C45BA3A-BC9C-FD4B-8782-DFB83826BC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B397AD-6B89-2984-39D6-965D839BE2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D70633F-1CC0-853D-C775-B005BCE39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814E69A-4056-7A57-1B80-76F8FB6B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97F39E-7D04-2785-D7C9-2C59F7CCF1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95E030F-175A-462A-2782-487855BB94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0EAE75-34CD-1A52-D629-0EBD9FE9FD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61C97FE-E63B-C7E8-3B55-5008F5B18F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2C0B52-4916-020C-7A8D-AF2B57EE85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9187B6-8068-B9BB-86D7-BF102EBBF4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392556-D5ED-6B50-10D4-26D4D8123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746DDA2-AC4C-7C8B-947F-8AE434EBB2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E0FF3FE-2A86-ACBA-1CCB-65A540ED5A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E6D62F2-C42E-5BBE-3327-E76903F7CB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EB01C8B-08C3-6BA2-21B9-8E8FA190A97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0B9B225-0BA1-CBEB-A8F7-00A92CC87F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27BB0-2D9E-1C85-5CFB-0F3E193567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18FF683-654C-15CC-7400-24CFE2166A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63192B-BED7-27D6-D59B-525BD2EFE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8657E35-EA4F-E33E-7B47-1454FB630B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52BD29F-660A-E3D5-1B55-23C1963910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CD7FF07-8413-F01C-4806-AC917FCEB6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2C8FC37-B35C-3776-7B80-7E43A65D0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71B2A5-E30F-E26C-0823-7D5D6A22BA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C2AB40-9CDF-6968-B3AE-901D3020EF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ED2E232-4FD6-F6EF-FE47-8A67D5288C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55A382-576A-054C-A128-D4856D09EF9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883571-31BF-142C-8D14-115C7F53A5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E1E2F10-F821-D94C-4CDF-6DAC013328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EE0CBD-2B52-47A7-8DB0-9997F2CC04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7F41228-EA24-70C1-BF3F-D9366CAB4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B8F21AB-DBA0-A5F8-CA0F-916467B8B0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4540116-E330-363E-5B5F-DB79765564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EEC19-C540-2ACF-B712-11F442F5F9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252395-1C1B-5BC0-BE23-88062C7082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1738082-BECA-CFFE-76F0-D13F1277E5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515EF7-71C1-6AF9-5820-6430A61F29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3BE8225-163B-6972-338D-36B8106624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6BF9320-82BF-AE39-4DF8-D833AA92BD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4A13953-5635-CDD7-E270-1B544397C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0DBE49-59B3-0F58-5651-A2F485997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2EEAC56-3792-F5D4-BAB5-2139D02B29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8EEA62F-D7A3-7E84-078C-6972FB1DAF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A84F780-0291-87CB-818B-98B4CE7C28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C8B587-4DFF-B509-4B42-FE11E397D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7" b="17220"/>
          <a:stretch>
            <a:fillRect/>
          </a:stretch>
        </p:blipFill>
        <p:spPr bwMode="auto">
          <a:xfrm>
            <a:off x="467788" y="1967179"/>
            <a:ext cx="5281587" cy="2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619F2-07F8-9F56-C020-A6843A17D979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F76F6-54E3-274A-757B-E2727CBA1C38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3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3FED-6000-0906-DC06-8732F650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71484-FD65-B6B1-F42F-0FF1B72C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53AADC-4445-D994-EF5D-E21A7931763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795E70-42F9-F9F0-97C7-853A8E09D1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B345CD-D1AE-F585-5D54-A24F937C0FA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A05623-2CAC-94A4-B959-DEE971D487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BB6140D-DCE2-C6ED-8E6E-018F1C6853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171D5B-2998-106F-A613-6D1C278EE2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B413D03-877A-A9F3-1777-8DB6DA9330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46E9EF-BC97-0024-CA3B-18FEE9FE36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38C93A5-7699-BD0C-F4C0-6B463D7FF6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439F0ED-51D2-DEFA-E716-0A3BE3A9DB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667807-CE35-96F1-EA68-BDF2EB44AD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41254EB-CCA5-7F51-1B44-7E2AB9C624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15E945-D9D6-9E16-0987-C59A9495E2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7D45D6-EB09-C5ED-4295-DF0FAE804E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6A4C917-C8BE-FD84-A4DD-C35B47A97D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58C039-A663-058C-6272-CCB842EF4E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54C324-9AF5-5133-E48C-2F76F85046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DA4FD0A-C45A-D5C9-F1DA-46F1A0B4B2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F0CBD3B-7B0F-0CAA-27DA-074B40301E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291D1F0-BBA4-10A5-0612-5ED7E80231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E8D2B58-9871-AC6F-B68D-99E5D91AE7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331B35-4A09-C863-8B87-B403596A30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19738-694E-DF48-4BA0-17F7B868CF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9DD0194-4E8F-C586-966A-26FC9DC550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04B9-A533-2D1A-918D-59408E4BB3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3702F01-3BCB-B084-B724-608E2329E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DC7084C-5CE0-EC25-1495-CF4DC802C5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E54DDE3-57EF-328A-2AE7-7E99A0B9F4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A0A5F63-9165-5FAB-FE17-B769EEAB71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D0220B1-4688-222A-5FA6-4B7122BC95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FF55EE9-FDD9-DA44-9610-C8836DAA43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69BD135-56BA-3AC5-FA9B-7521A8BE29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E07DE2A-4925-525E-F293-CB8A704152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F124848-1D77-02B3-0987-1E52637F11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7520741-6CFD-4BC9-1997-0C130E22DF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93221CD-E32E-D16F-54A9-11778415EC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8A69772-762B-007B-01AB-7D8E45B3F2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F7393AD-365C-06D1-FDCA-CC685D31EE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89FAB5C-16E7-A61D-119C-5A73CEA00D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D9CBC1E-B33E-A4B9-A523-2026D5BCF8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590BDC4-F4D9-0353-CC0F-0A6B66061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ADE542-827A-8582-EF0B-065542BD74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B61AEF-B401-080A-10BD-F09DAC12B0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6FBA5F7-3A51-8CE7-991A-D67B5EA531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5B5ECB5-9C7C-176F-FAB0-C8B7BE7923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BC8D7A4-5B42-66ED-73A0-56F272C3FB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CB501B1-4EEA-733D-BAF5-081AC21B89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3E35D53-225B-31DC-5B4B-9FDCCB1DED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BDE45DC-5247-F221-791F-CE995D83E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407F368-AFB5-4540-6D45-BAC3896339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270FFDC-6719-3B49-CD44-1D51105701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8AB7FAF-AD6D-30D9-D7DA-F1DBC22536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FC54BCB-2A78-4841-4E33-B918F186DB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DDE1FF-4B67-66CD-65F6-BB22FA0D1B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A703E72-53E0-5C29-930E-3F55070BA8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B7129F5-6E6F-BE24-4B54-CD84E473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C9AF152-50F2-EFEF-BB27-F03DD90FF9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A5B1C96-904D-6BDF-BE8F-1D9B2F2BB9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CF299E5-303F-1899-2584-07A07E1241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D81DFC-0DCB-8196-FA02-4706CFB2E5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51206A-8FD2-9518-1275-111782A81B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0164A26-9BF2-9A78-ABDC-CF1B6AF9E5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EA437D-D438-55DE-3EAA-A8960078F4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6EE3C93-EA52-7D49-B0C4-96B49A190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3F41A-3BA2-1DF9-FE2C-217B2D2A59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7729743-2DD3-CF49-6E7A-627AA83B5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6342BF-D4F5-164B-46A4-3C69420F1D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6345672-2398-9CB0-AFFC-DE4DF1560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9FAA4C-7C2B-A31C-4D04-76E8E9EC9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1DABEA8-337D-FD0F-9884-9FEFAF56A3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5ADA6D4-34FA-02BF-CF80-78E7771C51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034336B-9B14-2158-E655-BDFFC469B0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C22FA41-DC79-7D3A-F1C0-C87B2D332A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DDFEFFC-68AC-F2DF-CAF4-D9285C1F9A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C966714-68C0-A424-5E3E-171DB06291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C0C4A9-0373-121F-8533-F966B4F19C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6FF99BF-9517-812F-0057-24F33A92BE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1044D51-35FD-ED52-A9E5-B8F9AF699E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1F012A-B6A8-2B70-CDBE-431F0B974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C319E16-38AC-C793-FEEA-FB4DCA00EE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6C986-2562-67A4-622E-393395C2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8741" r="-190" b="52389"/>
          <a:stretch>
            <a:fillRect/>
          </a:stretch>
        </p:blipFill>
        <p:spPr bwMode="auto">
          <a:xfrm>
            <a:off x="330775" y="1989138"/>
            <a:ext cx="5299226" cy="25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D3A9-6399-541B-5E8D-EEE767BF2CC6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0D1F4D-3F56-33F1-82CB-A5DC67BB8E8E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2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12A8-2EE5-3AB2-395E-3244CE28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689E4F-0F7D-2CE4-1E19-592A7BA9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483BE-D127-7A8D-C086-BB8569F00F2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500CD3D-4CE0-E49A-E38C-A019DD6F7D2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FFD7982-3CDA-2A2C-0C55-375C2ED592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0977CF-8EBB-777C-319C-62D848AA5E4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C334BF-4D1B-6A50-8E22-C6BB15C87C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60C9B9-70E2-2C5D-4846-9B72E2986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861ADA3-B1A7-AF99-2EA1-315D1899AF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B5B5BA3-D6D0-11FC-EC60-47AE57078A6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B55342-5B6B-186A-C74C-885DDDAB2A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8AA6B0-56F1-A657-AC50-D433745EC8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C49F459-B81B-70E4-E9E7-328D8F0E0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C0C079-C0A2-9A7E-817C-C615C9C7C6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569F89-9F3B-C452-FB54-D8626E3E4F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7915661-E1D5-0307-336B-8AD78724D9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E9C8174-4A20-3EC8-AE27-C42BC8316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2608E61-E19E-72B1-7E5A-4D3847482C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BEE16CE-A51D-7C12-168A-DEA636F422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550181-F841-F16D-F0BE-F2022AF416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14892DD-D908-8C71-4BBA-8007942FD0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FA9846-BFC4-1969-6D90-EE90DDDC6A7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DD8D46-5751-B631-CA12-200F841B5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8879A20-043C-83B3-0F60-22390C86DD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B666C0-601A-75AB-EF17-D31A276CC07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65F70BC-7FA5-83E5-F502-DAE91561D8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92E1C34-CE18-25C3-13B4-563C368166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F4BC6AF-79AF-F593-3C3C-8C193838DC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A5B333-4E59-038D-0106-F1794500E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B63F79-B42C-BAD5-139C-57D6851F05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7CCAC2-42FC-28C5-5087-C7BFBA9397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C3B099-64A8-2195-C419-BEBF4FEE3B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05F583-40B8-94AB-1768-3E9C80BB00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074C418-0889-F762-94A3-2383CF6279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118FDC9-178F-0E86-FFB1-0605BAC81D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312E18A-92D7-C07B-A047-B472AD4E7F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4F44F93-8323-D27E-060F-6E53632CBB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11BCA0-D4BA-67CF-BFB9-30B9B480E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E37760C-E928-2E86-71A5-80A2258DED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8C1EB9C-B06A-DD71-D7F0-4B4E1F676B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0A54DB-C24E-FEB0-4864-F3AB66948E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BF9A43B-9A42-4DFA-C488-7BF298A71C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2A1A7E-5011-2CFE-8E7D-5661C0CDF4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E59740-0B6A-1F62-100A-80134EC1A6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92E37A-E9FB-D5C2-A671-276231E2BA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4A722F9-F8E7-7659-BA73-8D89F47FED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30CA63B-89D7-2CF2-52A8-4D3CFD7F5B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D3407A7-DF0D-6F19-F77C-260F12CAAE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B74249E-271B-3BE6-A1E8-D52E06B111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1ADE375-6F20-51A7-CB93-372CA3314A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155A96C-A9D0-E111-71D2-ABD9E488EF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7D5D2EF-2CFB-8D82-18F3-836242F4BC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E08CF8E-D63D-7A34-78F2-59C75F1FC9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ECBB044-AEEB-B510-5B3F-38238EFD4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F23F017-4C3A-BE58-9CE7-0C4D6A90C5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3CA1DC3-F82E-9D30-3DE3-8498204C217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5C3631-53F9-88AD-0E2B-DFABDD5C5E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42B0526-4ECC-FB9E-124A-2DE1AEC593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98E95B-711D-11B1-549B-E3224A0A91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22495CA-F939-8EE6-073F-803B69B59E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39B834E-C978-7393-6B48-1363CB6246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E476452-E571-D9A7-C114-323885580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C49FB95-4376-F847-D551-1A31388988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8FF1452-9119-260B-E26C-DE5C6BBE781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0EBC3D7-A7AD-554C-B77B-2F32CDFC5B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00CC47-222F-6914-6038-2C742ECA61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01A1A88-C3CE-09DD-45A0-7CD167A0FD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5429F0-3C98-8ABB-C0F2-A4541D2F2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0CF5AC-877C-37F2-ACD9-F58EBB633A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530E969-CC7E-D1D3-7315-AF23BFF0BC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D5DF29-36A5-D934-C215-E68C11806F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2D278F3-CE90-153F-1242-BB7444A694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55ED1F2-14D2-2CF4-C923-85C0D054A7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633C65-A1AC-B7E7-283C-911BF1C18F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AFA9B2E-062C-EDA2-F9CB-F19848B38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8DFD5FF-3B14-153C-DB0C-326E2DD90A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7A1C8CA-057F-6C10-BE64-44F0268118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E8CA84-6F8E-5BA8-F61D-7C50116E86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798229-02A3-30F4-CBEE-DA35A92E93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845935-4D41-8E7A-0709-0DB01CE6828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7EF0A1B-67EA-678C-D989-CAEEDFC14A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C16E15-88E8-CE2C-49E6-2956F3EA81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1A9019-F324-BA04-A16F-71A1E66D0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07"/>
          <a:stretch>
            <a:fillRect/>
          </a:stretch>
        </p:blipFill>
        <p:spPr bwMode="auto">
          <a:xfrm>
            <a:off x="271077" y="2809745"/>
            <a:ext cx="5722068" cy="12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834CC-0230-5685-C29D-AEF3CBE4415C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02B287-90F4-FE54-738D-764F82BD0DED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23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E529-97F5-9CFC-4CAB-401D8A3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BA6F4-F41A-0E16-93A2-C525D821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8E1A-E76D-6ADD-3E79-2D38E03DB61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510FAF-0971-A395-9E39-8C36D881E9E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72E115-116A-4B1D-AD95-E70DBDBBDB5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885023D-8883-BA41-7CD9-A79A90D395B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850B98D-306F-6EB2-DAF9-B4A44B6852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82D054-3EFC-FFC3-4393-6EE70EA394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2223F9C-7699-5ED4-C514-9E502116C4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3F5F5-462C-9D9E-F311-7E136D9951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CD7AD4-BB5F-7509-D383-3F27EE0EB09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0EB6FCB-AFFF-EB72-274E-43783C829B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F98C930-8509-21F5-2297-2AAB497A9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CFE10B-E286-A5AC-2EA1-E7B83B3C8A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18435AD-BB51-4609-DE21-387664D7D3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5A69715-C489-B952-5FAC-36D9C9154DE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6A7A41-E4CD-70F8-1B68-8C50E042EB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4AB8BA-EA0D-A49E-AC30-31CACD5C19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6AA5A96-90BE-FE8D-63D0-CCD5D4AF9C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2B199F-4B2C-4584-1A52-56B56D7D34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684AF54-DDD6-6603-0DF5-75C54892AD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5486E2C-749C-522F-3C81-EFBAFB93E9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7BDAA7E-C22F-406E-1876-438BD3D948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F6FE785-4881-A5D1-5F60-329BD112F7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BCE071-DB7A-8931-5048-7F89EACBD6B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93F876-B60C-3AED-CDD7-E15BF325C7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13623ED-55DE-11FD-F937-E2C0F1B47A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73FFC7A-68BF-0E82-F69D-0E5BA4C418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8761282-CE15-8E4B-896E-42E46D81B5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3B12DC6-17CB-A7C5-2E05-D26E699586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6D38250-424B-63D4-BDA7-FB52ED3714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E475E35-2FF0-CE4F-D785-DEBF27F07C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C3D9ACD-1067-3B23-CA12-01069A0127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325ACF4-5438-3831-C70A-799222603E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BAE3BD-14CF-2418-36ED-E955B997808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C84AB1A-C198-A76D-6624-398B9AD6C1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7E638CA-49E3-1D76-42DC-78EC7CD096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656696-77AD-BC6F-2BB9-7655AB3B0D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E1EBEF4-B1C3-98DD-5B6D-22D430961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DA00FF-E3B8-53B5-D5BA-03AC339C6D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16DC22-E134-BEE4-7F85-59B575BA6F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3AE636-2AF0-150B-A06D-75B9FBD3DD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CFB813F-4726-C514-7023-47535C9202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3160A-ADCB-DDC4-45A4-BA9E966649D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E9997AD-1FCE-0006-3F02-122E6E428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2A91901-FD6E-EE24-5231-700013A41A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BEB6AC-80B7-83B8-9737-48088602A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0F8EB4-D046-5A44-EFB4-AC127820DF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3561E46-23A9-F3C7-4E03-A9BABADC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227C72A-CE43-1377-A8D7-D58CFC29CA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2F84F89-5942-9EFB-F451-6E05A14036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82026E4-E8CD-522F-FE5D-8DFCBF979B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52F311F-0BB6-2767-68C4-BF69DFA35D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C4C1266-46EB-6E0C-3F4A-E67D62E7BE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9795DB8-61CC-3337-931F-D850B332747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9007D86-3FC2-7D8E-33CB-600A55086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5E12BA-A693-7A27-1EDC-C7FCA09796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38BAEA-A51C-9A66-201B-9C3F583B90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6542411-762E-9FB5-EB70-CC9C066B6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992E35-4B3E-45BC-9F8F-F607DE49471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98449BD-EB17-3B8C-9066-07E31FB5AB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786BC30-1E21-A61B-0CAF-7360CC3B59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252EE0-8CF9-0A36-FFCC-51B1F42F37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C989FE8-5A59-73ED-4445-69B14FF2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554A03-5CF1-EBB0-258E-454E1FDBBF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A4808DA-2CFF-A049-B2FD-D280B97A7F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073A2BB-E2EC-700A-E2B1-468860195C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85D48C-8D4D-C48D-32A1-FF139BBDE1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175A5B0-027A-D20D-F7D0-FB87351B5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D0B898E-CF1A-89A6-30E9-36952311A0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76D86A-E480-92B4-BDC0-18CE55B392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FA096D1-4103-4C1A-5E0E-1ABE2CC3B1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F32616-6EF0-19F2-F6B4-F06FCED4AE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C1A8803-A0B8-E45C-95E5-C7721472E9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78097C-66AF-E7E8-5D14-F04AC5C310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61D6B3-752C-0618-6CF3-5246474A73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B493739-3B19-2BDF-5011-30BA4B77B8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86D6A43-2DE9-8E8A-C44C-DDD216500A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D5CD1B2-82A8-813C-8353-7174DF5739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C75F06-C238-5932-43B0-8D894506DD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7C68208-3CFC-0D18-7A10-019DBA03C6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98795C-CC29-839E-F91D-75D1568DA9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AA9C6F-68A0-6156-46E9-EFE0D29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B568-26EC-A9A6-A438-8A58474EC82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7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0F23-F793-AF4D-13BC-A4F25714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>
            <a:extLst>
              <a:ext uri="{FF2B5EF4-FFF2-40B4-BE49-F238E27FC236}">
                <a16:creationId xmlns:a16="http://schemas.microsoft.com/office/drawing/2014/main" id="{FA99C86A-AAC2-276B-A08F-F96F21BFF132}"/>
              </a:ext>
            </a:extLst>
          </p:cNvPr>
          <p:cNvSpPr txBox="1"/>
          <p:nvPr/>
        </p:nvSpPr>
        <p:spPr>
          <a:xfrm>
            <a:off x="929601" y="2222100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4AF20-E829-3038-E926-3E1ACD19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351597-37F8-7B04-994D-B04EAB5872B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91F291-388B-02E9-38E8-C8A347420F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CAE911-4F22-6F05-1632-395DB46E1E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EFF8A56-BFF1-E899-699D-80056A32F7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A62A909-D23E-F9C3-0B5F-B4309AC8F0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26050F4-75DA-D22D-832A-C96B80FAF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B3AEE6-47EB-1B35-71C8-717087AE60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BBD16BB-1B79-5F36-2791-4521A26950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C269BC-E920-FA88-128E-D163EE6883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E7AEA1E-681F-CBE0-77B2-F5C0A31FE6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F4A038E-4396-4303-0B34-433145A47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96EEB5-87A9-29A7-A4A5-53D8B419AD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D26A62C-51D6-6BE4-98CD-CF0FAC4336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615A29-F871-955C-D32F-F1588E8DBE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CA523EF-D9B3-98BE-5463-5FF1B3DF8A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E105138-D722-0CAB-FCB6-43EFCE8972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BDA01BA-C13E-7520-22F4-DA441F49CE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3747688-8357-5356-2A4C-BBB2ECD30B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E492CB-52C6-BF5A-0533-2FC2249C78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918D71B-2302-4313-6F4B-B95503E14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6FEB4C-30BE-C9E1-FF14-547DB7490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231A5C-ECD8-2FEC-274C-D138A0D5A3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3448C7-F3A1-5DA8-3091-34025FCE0E2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3779FE-895A-5080-B479-A7E847625B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A0D57-30A1-813D-131F-0FA084B7B1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4AE12D9-627E-09DD-0789-DA39F06214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8D3C77-8943-BE44-171E-C054B25AF9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F44010-B71D-6511-9DC4-7EF2045EF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E17B94E-96CE-3B1E-2EA7-37AF9AE28E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F38FED8-E128-A0A6-17DA-550871D3CE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305B05D-A2D9-ACAC-7380-94A9C6B05C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B2872F-81F1-332A-B140-FBC17C695C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C687846-7980-A0D9-B8DA-B5557FDF71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EEFD-D031-03A1-C8D4-EBAA848E70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0E297F-B17C-0DDD-07BD-97FC12E45C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EFC581D-9AA2-CC55-9A2A-B90DFE00EB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EC4A83B-259C-10A6-B25A-68C39D1490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6976B06-3A60-B76B-DAB3-E211199127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C25D68-0269-FD10-198D-E3C79D42132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A886CA1-F06E-8F22-D195-75F35FAECE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6989021-5BF7-D1BC-FF2D-B5D261B6AE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4604C-0700-31BC-6191-DF1EE9644A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2295C3E-BC10-C32A-F957-CBAEF8F4F8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04DF9DC-0DA5-6B4D-86D9-49B7D566FD0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0AA4E41-C1F9-17DD-A95B-8DA025C626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F75EDC-523B-8D03-BDFF-B84231083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09F1B30-6DBC-6901-6E8B-65C47571BD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ADC4FE6-CE63-0600-AB17-0B9C0E34D9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7153CD3-B479-F48B-448E-A6A151613F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5CA957B-8699-6520-2CE1-AC8BBC340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7FBCAB-5487-E3DE-27EB-C6967F7FBD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1120FE-0C43-7CC0-EBE6-1933CA1169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D06B95D-8210-8C33-2016-BD4CE1023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941805-A3BA-A861-B493-95E42162A1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C8A57FB-9D45-87CE-5242-4BB1AD8D47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9D53FCC-41CC-2017-7522-067155918E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E13E076-7350-E948-7E62-47F358D65B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8A66FE8-C230-61CD-773D-3DC7E6B4E3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FAB00CD-238C-3819-AFAD-29B6866A91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B4B4156-0517-941E-F1AE-948361410D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F399F2-B08F-891E-E740-5C954FE5DA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0256C9-E941-845F-BB09-221C5EEB6E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015618-3223-A7CE-47CA-BF92009999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C7450AD-1206-3FFB-3CE0-4D7A0A40C9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BDB32D-23CD-27C0-3E09-FED0C48401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B0CFB68-9CD0-9132-C1F2-C2E25B508B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5534AD7-F1E1-3688-2CA5-FE5601BE00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135159-3B1C-5E54-A7C1-8267E0E107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664602-2B66-AB28-CB85-DA19DEB92C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804DBB6-663D-4557-F89A-0CCE3B98DF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3486CF-B98F-6AF6-B11E-E1DCDBE971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5CD355C-FF87-AA1D-1872-D61B0A982E1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1A3FD67-0F67-B3D7-10C0-0AE4C8AC7D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3541CC0-390E-2118-03DB-D459C33475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B13E6-B3B3-E240-E310-507D39CA5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32EB14D-D2D8-65B9-1A58-AB60ECD267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D95E32B-2D3D-DD3F-51A6-195FC9B8CA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1FCC56D-33FE-B013-35F9-7EB699012C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52D763-E842-2F40-C460-56E26580E0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3DEE6C5-7B1C-B54A-32D9-5A04A6E72D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A117A4-0784-BE21-88E7-589902DB29E1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2DEF9B4-FBCD-CAE2-C71F-9553817D06A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EF050A1-2576-B011-7A11-C6FAE452FFE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1F10912-DC43-2F3B-3AEF-8A869C73244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F12C9D-2D1A-3B3A-8192-6884861F85CB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6EFEBA8-CA6F-F160-BE23-70A0D632F4F1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5F1EE3-8D06-6F2F-BD63-DE19F1D75A53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06612CD-B0DD-A9A8-0810-8E589C6BE801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F73AFD-525A-D7DF-FBA8-CFB31E8A3EB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CBCD8F3-C168-D5A3-F529-3D0F244F7924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18579E-98A9-58EC-A5D9-7A07255DAD5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B8228A3-DE42-A318-61AD-08EAFCE6E021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65D5CE2-53CD-23D0-18B8-D7F06C446F1D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AE04472-44AA-2693-A4E4-4EA22B76AB1C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3E6A75F-A16A-B8EB-596D-F9C55535C2BF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EB161EA-4474-E13C-1014-A53E112A42E5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9FBF1C83-D832-3F62-AE9D-594656D1E8C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D11CB42-CF35-B9E6-AC8E-B3C33CC822B8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82DAF0E-F839-20E8-7FB6-FDB7E9693AF7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63A2977-4F47-EF14-BFB0-452BD1764BFE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A8507E74-509E-0454-F272-68B4FEC00AC6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0AAE180-9346-B9C0-4A7B-B3264E6D7A9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7CB7178-6EC9-50EA-33F5-0EFC5FC301D8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17EB2DF-D7A0-0666-00B6-C8139F9B72B3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E53FA5E-5B2E-4CC4-80AA-461DFEAAA9E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7AC5A44-CC63-8A65-DB8A-32F5B7FCF704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F527B07-97D5-6B97-BF9E-F5869F41FBBD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7C7F1BC-09DF-7D6B-423B-A71188D4002E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84E8401-C61D-FD59-AB07-A2FF1F81A9BE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71CBFB8-2161-986F-882A-5E7EA0E6B922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1789B9F-9F13-65EB-C901-4F321266A30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FD26FA2-CD72-E363-9D05-0CA6D1638A2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66509BF9-377F-C972-87ED-F5DD3798F36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2633CC-5BF1-815B-2793-70669294A43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C56A25D-BCC9-5430-70B0-EC2C02C7F93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ED07304-EF52-C6A7-1E6A-596AF3171F14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D16439B-14F8-724A-3093-824B1E033528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E9371983-6EB8-B994-9808-90684BCC414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5AF94F9-DDF0-9DD0-6D93-A850F87E4271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17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BC5C-10B3-0F10-670F-0E8F9FD0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7C91C-1BB7-F007-3598-237D827A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37A6B5-A490-BE82-E9F9-B77161F718D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FC128B-CCC8-0644-D764-9BC31A6D1F4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13C41B-F343-914E-BFBE-5E9C94D8D4C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F753ED-06E7-54CF-CA47-E115EDCA99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CA7BEA-AB0B-3468-D27C-0D5C5609997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535F1AA-3588-4A8E-B21E-E683198174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9A95438-459E-A507-AA88-61EC4652D9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D1DF01-E74F-30CC-B386-3596AC41E1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D3F517-A742-9E13-3B34-C52A905F87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9F64B6C-069F-16AA-B550-A4D04465B2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061C26-C47E-0EE3-8AFE-BC7649B9D5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FC08E3C-5FF5-6869-D498-9B8300CD99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4A44151-46E9-8D2E-057E-E5906AF324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53C46B9-7CA9-A443-358F-710ED1F6E66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66736-CAA2-8DD1-6083-3E43F129C6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C83B56F-4A55-DA71-FB82-91554A717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9396CAA-3E8D-8211-81F1-3D898A8C77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70A8DD8-EFCD-7B42-461A-C807075ED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B26AB1-1D04-C182-5DB8-31956A180E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993AAA4-0E2C-0CF9-4FE3-324BB51091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60B55A-5207-A094-239B-333C0D7F2DA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3A08814-89E9-5E08-E763-7EE62B396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FAD14C3-5CE7-932F-9DD5-071E09D646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7D9618E-21AF-562D-7D82-F2DF07FFE9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FAD7FE-B42B-A651-7FD7-18522D2922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395A2A-0D5C-CC38-A5FA-8A79910A22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DB4D65C-18EC-FDB7-1C5A-23CF5068EC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A058EE-8FB9-77CD-2BE9-AB3E6B058A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E3B57-AA7D-95BB-5D73-4819E040D1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AF7668D-9DA1-2AF6-3481-9FB36BE51A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57BCCE-9D94-0B01-9731-5E8226CD4F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7BD7B77-31B2-0F67-4744-C756C0F935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AFE7B41-C2F5-EA8F-A526-EDDC7F77511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B842151-33C3-F316-12FF-6F7F32DB53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073AE45-0F10-957B-7034-4604009DDB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C760C99-994E-8A57-633B-8529A8AABB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832F788-9C76-4914-CB44-7D436911B3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9A93005-A877-4E2D-F3EF-4A215A9849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8588993-726F-8262-3514-16E45A003D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D8CAE5-0896-09E5-2B92-FACD6AD804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67CFFFD-09F1-A9F1-14BE-09AF6945DD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3EE468C-E512-A899-7935-793F780271F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7155CB-B441-70C8-DA68-4FB654DEAB8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3A23FCC-AD5D-2A02-BF9F-7253D7CEE3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11875A3-9414-7795-D29F-158957D63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E95A9AB-12FA-7B45-3B02-BFCD59E27D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CCEAF0-DA1C-3685-26E4-9D5707464D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10C7690-5B20-FBA1-F7E8-E8A293847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EF08157-1D3C-0B62-2313-2CAB843D35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65FE822-41CC-5F4F-3613-E65FABDC86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653CFCA-4336-173C-9019-DBEEFF1310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F32F3B0-2589-7D53-7737-59B110FF664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A39525-3C60-85E1-58B6-A599A7415F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41A723F-B9B1-5164-7617-41AA31EEB8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696865-63F7-6753-DBF2-6B57913B1F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33D926-2BE5-5C97-9E2D-3464F36CD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96A4A1C-0F8A-6963-0A2D-CED7CCFF64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12FB56F-024F-E0A6-71BF-870E0788D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17ECAFD-0310-BB41-33D3-21C9AE3777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0D90A87-51A3-C9DF-28A7-8ED5A2B819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B7FDCB6-82D6-8E15-7E4F-5B9C95E33D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A1EA0CC-4208-2876-78F7-F6A66D6E267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2960C57-8F59-A0F6-D5A2-2522611612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1D464-2DFF-4864-46F3-E5B2519EA9C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5CA8470-2AFA-05EB-6345-7CD92C4108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620D1B-4F35-94B0-8A7A-80D6929381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DEC270-EC59-5F3F-7900-7D80D1BA93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21D6575-86B4-759D-AFF1-B6FA76A218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FD8469-E025-E978-A020-F7FF7652BC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86E824B-9429-4C0A-A778-7DA5996EEF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A3D7FC3-64E1-9B1F-D4EA-5CAD016739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9B9869-31C9-3F0E-BA6F-42106316354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C5E5C7-8278-8293-B783-E4033EDA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597779-D07C-51E8-F14A-0ACEA5B654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F03ECF6-423B-54F7-8FE0-2C3A2DF97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0BC95F6-2527-4982-1D4F-7C55AA1D5A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71ABB-FD78-1F27-6365-B5DAA4CA6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88E9C66-BBBA-8DB6-5967-36E4B9D016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54F4819-7167-44D7-D5DA-B1BF49AB9B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5FD4E80-880B-6975-7CDC-C9BC95FF78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2025CF6-5D44-D05A-0E9E-10A4102D617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BB72A05-F77B-9371-0B9D-008A8347FBFD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A98CC12-224E-1DDB-8C87-CD213D7C6BF7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07F8E7F-7BC8-8761-8DE7-B2FA3F09CC93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EDAC239-0ADF-AB4F-7F89-ABCB2B6096A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3BA654F-5C38-9D84-5C08-A2230450F3E5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F835035-25D0-6F91-1C09-AD46470A6EB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F5E5CDF-BD07-19F8-4229-FA779EC7DDC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A11DF-7485-088E-DA42-507412BE677C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A850A36-9312-F136-14D4-357EC938F222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4B49768-2180-6EAF-0CC0-6F1516EA6331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675DAC7-A8EA-0520-4751-F63FF6FEED66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E0080-2332-66E2-558E-B379E38CF46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D9C2075-8960-F78D-1406-5032490AE474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6100CECD-F853-A4BD-19DC-D99F5B79A21C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A27EDE7-0AD6-5D6A-1F41-E6BCF9C3119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286D5B8-4F69-17DC-06A1-C96E4171CDA0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76532F0-2EA3-0D13-9484-8814B28C9B71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99B327A-91EE-A6BE-1920-9C8357C0C953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269DF0CE-8460-A8C2-EA20-17C4365BAEB9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2D43C60-3CC8-7B00-71AC-CF29413A9BF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B7AA2C-2607-5C5B-83FB-43489A206F89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1A9AF70-6BCB-E1DC-7B3D-E8B82CA7F30E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5F905C9-4AE8-EDC8-F116-7986EA5A7D3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C66A34BA-75AB-6A1E-1935-0115387437B0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616EA2D-AF88-0289-6201-3B7F175C854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C165C20-C6FE-2CCF-6263-3F4362218155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C2F796B-8F40-24D6-6E0D-8FB5319D286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4EBF8C7-389C-88E8-AC9D-97F059E1CED8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FE606B0-F39A-3E86-9F79-53C326A6AE88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54D57538-D578-78C5-6749-3DED38C79708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176ED9-72BF-1B30-EEBA-6892AD9DEBE7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2C8D523-447F-6B5A-9AC0-964923A5E1D0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A1452F7-91AE-229D-4C01-0975296A55A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8DCB90A-8EE6-4598-229B-6CD6C02BE075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87B7404-A73E-6C55-DB6C-C7821DC0907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206B70F-EB5F-3ABF-F45E-7EFE7B0DEF25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3FE4F9E-176E-8D25-D3B6-4ACA11EC16B8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BFB7A285-9910-39C8-E036-0654BE096F4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5062C24-1793-7E54-8729-D6FF16EFDA5C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279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D43C-725A-8639-EFBC-3481B143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E4541C-63B5-598E-E8D6-89487DAD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C3E81-833A-857E-E530-5BD6919EB3B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2CE4B7-65F2-F8F0-DA3A-79B9D30A948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C7A9E9-73AD-C399-809C-36FB707A952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4A37D75-1868-EF91-C876-2623493FC9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0BE77F-03BF-524C-71E6-E2C31DD6BC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2F319BD-6284-0A3F-4CCE-9820630808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33B3C1-532D-B2DE-CBDD-11DCA29017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7932C4A-DF98-1A97-7A42-D872982779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547D024-A2F1-3150-9FBA-BCF002667B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D833C40-F53A-0BA8-4F1B-5CB1ACDD2C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C536F4-601A-598E-A51E-31A5F2051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03BAF8-0975-CCEC-09D3-6577642D5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BEDF22E-E9E7-B365-AEC9-DD804E7BC3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674CBA2-4410-A3E9-E5E4-B013911FA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D8BF89-AF18-1C18-8D41-F990FA1B6A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8E613F4-8054-794F-13E3-985EBEA103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EA88D59-46BF-CFFF-51FD-3878D88342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51359B-000B-B183-BD15-02F647B58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DB8A6EB-710A-0B2C-85BC-0A58956C5D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11DF253-6DE0-8583-D126-B73C6EC7FD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912E10E-B6AE-B9C5-2CD8-B011C30EAE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4B9FEBD-8F38-94C2-FF9A-230933BFD5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F697E2-B567-2EDF-96F3-5BE96947A07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EC5A5C-9D37-3ECA-F948-605B6430263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22955C7-916F-054E-D7DC-328B8176778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8DF1292-DAAF-8561-73E9-3C154592CD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DC209F4-2B32-9134-C65B-D99C8B5C0E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EE144A-9166-BB20-DA0E-25BB40FDD8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DB319-DBEF-A652-EF20-A23F12644E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40D41BE-0733-5D5B-B292-A0F9DD1538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504D2E7-140B-C85B-3CE3-0EE1D7C987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8AA6A4B-CF7A-BA8B-42D3-FE81BF53D5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6A80DD-6EB7-7A23-73FA-FB1B63D8B0B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C976EF-EEF1-5FE7-454C-69D47038DE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C329E96-E82F-7AB0-6DB0-297AC02174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D6774C2-F9B5-B1BB-D3F7-0EFFBB9211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28D41AB-C045-2B13-2538-E339290929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F781F7D-77D2-6AE3-E316-89A00ED6E0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FD76CBD-7B91-7EB0-B34B-ED72E8CCA5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E0EECE5-E446-EEF9-6AE7-BACCA35609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621B25-154D-B306-1E35-1C40ADABE8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B997133-EDE2-1453-3239-EDA66912E67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46EE7AE-F749-1727-3223-601C3CA3EA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67274DB-E1E2-D5CA-3DCD-6880B50C77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B9BFFC8-C2C9-F297-B98E-4A6B341653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F0B6C27-3D52-40C5-179F-CC489BFCB1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7EB22FA-B790-4483-EDC0-9A33255C7B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505E0C-FD79-00FC-2430-E17C51E594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53253FA-E38A-C881-4BF7-768BD2B0A6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20E9A83-67AE-E6FA-7920-EF40FEE10A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094AEF1-55F9-667F-7DB7-694BCA623B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26FF7F1-D6DC-05BC-05D5-4703EAD9D3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924D7EE-94E7-EF1C-F8AE-FDDB4BB17A6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200E9CE-B074-5509-A702-F53E52D8CD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B85D65-D478-3EF9-E088-3CCF89EAEA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A241C3-DA6D-D26F-1885-9BB866A01B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B899897-7202-A431-220C-5FA876E6B0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4CB5DBC-F534-D221-CF78-21B2D6198E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9B7BD98-2CEA-9115-59D6-4AB4B83C1F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B03B27B-2641-DB28-4713-D4AA6A34C3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584A2B-3312-B805-2903-7BE6DD529C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524EB9E-842B-1BCC-7411-31DAF049099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03A9C4-80AA-88F7-56E4-7812715818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159EB9-192C-F3A3-C4F4-22B645337E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950CF37-FA96-473A-8387-9A3A5A9BF6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B4A175-41EC-F42C-5340-5D4BA1729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24343D-DA4D-AD01-90D4-952FAD7FAD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FB5CA2C-32EC-52A2-6608-DFC04495AA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778F4B-465A-9FAE-7E12-CA3AF51666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3AF918-DBEA-A5E3-BA95-DBC0AA0D29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4BA3176-E862-BDF4-49D6-E23CBC2439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C369860-51A5-07FA-ACA9-0C46C7782F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27643DE-9855-0539-87B1-0E931C411D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16DF6BA-A946-6B0D-F798-0904DF34D0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89F2E42-44D8-8489-29A3-818E554B8E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4FF8394-643A-CEFF-6720-42E6B5728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95FFCA-CB50-BF77-9854-F0215194D2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DBC478F-57D1-0373-C279-D7DD6C3532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0F51072-6B1C-A5B3-195D-B2A3C87CC5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DC84AA8-29C8-86BC-2327-DBC466478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ECC4E-C4E6-DE29-F202-CBBC39D888D1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F4D02-12BD-3F29-0291-DB47588C3F1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7C342AD-C03D-A3D7-4C0F-B0D9CD73E6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84317EC8-FDA5-40D0-4FA1-F5CE16B59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3BB389C-72F0-575B-215D-D6281478100B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E58BBB7-6C1A-4F74-6F8A-FAE2467A66E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A6A56FD-A100-538C-C761-8D47C8691E4B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2E121FE-118F-F214-DBB3-ADCAC95CDE89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AC670E2-B6E0-4E97-FD71-2A7A5498CDD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690B2B4-42F2-31D2-5B98-D211B3A8BBB6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B9DB377-B053-D5ED-7D09-E2F1690D79B9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02558A1-A501-4385-061C-625D4310F85E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EBE391-D6FB-B379-433B-E9731A63C67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B0730C-C497-1C68-DB2B-65C3D2669CEB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DA4BEAC-5C2C-EB39-E5B8-6FBBD1516D98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3A24D91-FCB4-E570-4771-13429CC41B3A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2CBE560-8C70-61A5-DC10-BC46FB1CBB8B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9E24C0B-12B6-B717-02D9-1FFF666E77A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E8AEABE-BAFA-E525-2CE8-1964E2B551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51EEAF03-3B44-46DA-A890-8854F9CF02EC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E72D88D-B303-631A-3B73-DF157258095F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C381AA-D7A8-5F16-822D-90E8489BC70A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A5A85F2-2DB0-D7DA-744A-D522D27C57DD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B89780F-6762-406A-7BCB-9C49E6690D57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F96191A-5B86-97E8-6A44-1EFF0F64C82A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5867C09-42A6-1E3D-75E3-FD7074DC1EE2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7DC63F2-7FC4-E08F-0148-D7797C9C9EA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7FB901EF-0339-7ACE-5FD0-5CCAAB8DBAC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FACCE25-5024-A5C9-7A8C-66CEEDD57EA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91D73B0-3BF0-4D02-F2A7-41A4668D3139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6313A6C-3F4F-5441-7AF7-F938FC7EBC47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EB8577B-F4ED-3FD7-31E3-A5C094D44B6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CCA8FCA-D1B7-D304-F8D9-3AFA4E8F00F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89F3D9E-8D84-7A6E-EE3A-3D25AA662EAB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A474FA34-BF7D-F7A7-6E5A-793BBCF678D6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1EBBB-7C34-C736-9F4D-041724D7B25E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99A29D6-A9AB-129F-5AD8-BDA725421F99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FC556582-C5E8-3E34-29F2-6F566DFBCF11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6038470F-E7BF-3600-0412-5DDEE8DDE924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3A511EE0-081C-A48B-1158-0D34575C6EC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39FFDA8-0BB7-6E89-A372-7E89FE908A6B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107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100B-D1F4-6382-D5D5-0E4C6A88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7C9DD-3305-0A93-E89C-C8D3419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8F112-B2DF-B671-A6D2-64F0BB660D3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9CF267-0676-C061-7072-5BDC58F9770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160532-C963-4652-C219-8248F8EB15D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741B6A-8C58-0C73-6E61-23316D5118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410724-6202-256F-0181-86D597A83B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7BEBC10-A95F-E31E-220A-A1B1EDB7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F47B968-40E1-0993-5BB2-E65BEC79E1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3BBD1D4-A0EB-4FF4-7E31-01B29EF84E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36202D9-977C-A98E-3BA6-D8ED0B7B34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4B4391-E801-6DD7-3F91-30676B5F3A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DD2BD5C-1E11-9554-6BEB-46249B31A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6C05091-357C-688B-65C7-034CFEB2C3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50E9BE-4590-9AD4-C8C5-3FED02C079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EF62744-61E3-105A-82B2-EAF4FADBFE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5CA907A-5CA6-D113-9EAC-5DF4E988AC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9EF5265-8ED6-6710-439A-3ECBB4A774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BB60665-664B-3C15-B9AA-31C9AEDD70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41A9F9A-B14A-85BD-028E-88D0636AD4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97074B-6505-A8C7-D978-6F26CC26DD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856ADA-3665-3F67-D58D-B26D82C9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2C44301-CA4B-72A9-0348-CE62315A9E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B5CAD3-8316-7A1D-61D5-A0288402EA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25AA93-476E-3A17-C8B5-567D0E2677E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39A35B-BD0E-998C-3487-312FD7665A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207EABC-2E1E-F721-86D7-8ACE478B7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3706F6-5732-F83A-2830-BCC96C0CC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E6B37ED-27D1-DBB8-C53A-A5EED5E2F1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EAC2AA-F328-715F-CAE5-1E050C5816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18EAC05-ACF2-DC56-E456-A5A161A8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ED287E2-5014-508C-EF94-AD18209C68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02822BD-6C59-D407-94C3-EB1BF886D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BE1948-0DCC-9450-2792-74C7D5B020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2652F84-1CC8-146A-AF49-DB755D3F46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FC59456-ADF8-12C1-15A7-1CFA476FF9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5B53E1-F037-3B26-4D16-904A333D85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1B0C77-1C39-A6B8-7CC4-95D67E6E9C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EC01CFD-E98D-FE05-2027-DBEBD12FC7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94F1C01-3154-41FF-967E-DFB9316B32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77303B-4528-0691-458B-416308881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D60B56B-71BF-DB83-82A5-D2D269A0B7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4B5F8F3-07CD-449B-EAC2-8B5C39A93F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A3F7F4C-47C5-3993-2037-C26CC470848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93C9C4-91B6-3788-560C-B4FBC68A918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5C586-4F72-1B8C-3042-C857C8EB45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2FD775D-A16D-E39E-F65C-12D63FA077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A5CC742-FCD4-62FF-EB70-DA2A31AFE7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B5CFBC2-C716-C3B0-614A-EA0A79A569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4636143-36C0-E5A3-A65F-B8C1B2E1AE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B9F566-A7E2-2D66-0687-5CB7A82037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0ADE321-A53C-7B41-CAD3-04D1F54F1C3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200C190-74D8-584B-6ACC-92252F10D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971E416-AB9B-7493-18E5-51FBE8AA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3D22B5-8EF0-191A-DEE2-916C24A63B2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DD46762-BB17-377F-609C-8CE26B74C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AFD600-5873-B9E5-1708-CBEC5C0FC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ACC7678-BC7C-752B-9EA3-F84D94323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08F00-1A74-3619-21A9-6B75C4771A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A0CB1ED-0ED1-CEE6-2F62-FABA0D3E96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865980F-1F11-5337-D361-8CA10BE64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F74975-DD29-4C1C-8777-E616346A07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9FA8D82-9D36-0927-84F7-1FC0955E5C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CA8E6B-53B7-F870-C418-1F331C02EA8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5999B8-2FE7-D138-7A59-5B91765343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7F618DF-F5F5-67F2-984E-F2306E1FE5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8E2ACCE-676F-5927-9624-0C28A09EFE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EEDCF3-AB63-AF82-4CD1-780F11826C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AC54E2C-37A4-6E27-CFA5-BF679E6ED5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8C6B51-A484-1CB8-9090-19B6BE3D12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85EDFF9-AB27-5AB3-F881-4B1D7B0C3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A90315-183C-A914-B0DC-2CF7E8F2E7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FB57BA-C814-FCDF-90BE-4F07B6C627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1A81097-2819-DDAA-58F2-B68BB770895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A8F2D56-C5B0-351E-06F0-4618E900261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163738A-B505-56CF-40F8-1904608489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8FE2B81-9B0C-DBA4-266C-E40C5FDAF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96C711-D8D7-6AF2-B1CB-F82474CBFB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E61C77-37BE-C45D-07E3-8791733FB8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2A80662-EF13-D991-EDA6-B32AD7C61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8655670-FF5A-97DB-5F75-9EA8A5F0BB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111EF8-6F7C-5F85-275A-F20D9F38F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E4220-4F92-2813-C9DC-9E3B6A3CEBE7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22580-7273-8A8B-CD97-51860D442FD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1D6DC1C-083B-12FF-8621-759FB84C4372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1213CA7-D968-C217-0944-3B56FEACC4F1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8854FF3-AE3D-A7BB-E74F-8F32F0818E89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AFE72-795F-75A4-8A9E-5E1A0C22FB60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1262DD-AC4F-5764-753A-81A487EE4AB8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CF557C-E0B8-11D7-895B-3D34E9E6DA70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1B5ED31-0B44-1163-A019-3E4456A3E842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59EA7F6-0CC7-481A-B077-73AC5B28B08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1B02C2-7832-4DF4-8E64-77E6D9E71CB5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DA74EC-13D7-58FB-7FA7-3B67FC161C26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C10971-4638-3C58-9BF3-B21E5DD33D60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D017F7-3EF5-DEDF-C67E-64BD1B8F85A9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9F2D85C-1208-ADF8-D572-3C0CDF6C583A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F9CAA48-429C-C2ED-26F0-7E5A1A46AC39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AD7C835A-F23C-693E-B185-CC62F83B3749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F811E80-CEF8-9E8A-E71E-B16ECF646C37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394F533-D788-A64B-84EB-C10D8965C94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198B9B4-A65C-399A-978C-3D79B88F9B4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FA4EB1-7587-7543-0AE5-CBF302D92776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60D52DB-651A-4D9F-A800-B9ECC96A5A95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E52F8EA-C51A-3B6A-796D-A025A4392D4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801CE4-9537-81B5-7932-AF5285C49746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B2E769-1574-A158-CF73-7DC18A3E69A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BF12ECCA-01EF-832C-9ADF-CC6E7225726D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4C4FFC8-3BFB-E83E-BE63-D64023350DE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F9149399-5C10-3A74-3199-D600F28E5CB9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201F44-2230-4A1B-FC98-8E5B6688FA7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5CB6B6E-BF9D-07F5-C55C-AA58B01BA1F6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B4C37D-9330-F6BC-9905-B6FEF0BB84A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D38DFF6-E74E-C3BD-6D92-6ADA0BADC2C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6A80160D-098D-D337-98BE-336E933B772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E08361C9-9E03-1214-636E-A0387D073381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E07F54-D5A2-B041-54AD-961B1452AD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695B4E0-9000-2DD4-655A-0E6BB7D34B9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29FC6DE-5F89-E45E-E358-22BBB4D12EF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C200C8E-295C-4B5B-E24D-A75AFA5D3C3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D490C1A-C4D6-BF59-B1A9-B422EACE88C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2E53E83-6AE4-6AB3-E34F-C9D497D78E9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C74F55C-FC61-76D8-3E4D-E5720F951A97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1C3338-DBA6-212B-8C97-90BFEFCA5BAE}"/>
              </a:ext>
            </a:extLst>
          </p:cNvPr>
          <p:cNvSpPr txBox="1"/>
          <p:nvPr/>
        </p:nvSpPr>
        <p:spPr>
          <a:xfrm>
            <a:off x="6912340" y="4734917"/>
            <a:ext cx="447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Blank ‘-’ 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9A4B-9351-89CB-4E2D-C186FC5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B86949-D6FE-0BDF-B040-84F4B36A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48A159-AC1E-A769-87E7-CCED57A181D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DE2E3-6C7E-2397-D8D5-00E3497CA85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F1DA3-6792-BE2C-3006-AD7AD881A26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EB3DF6-7F26-3BD9-E500-9CDA1D00654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E564578-90D1-F1EA-0F15-3BBC3D4A01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8613DC0-ABEB-AC98-820F-F287DCAD7D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96B7A3F-4831-F11A-DA42-FBFAE0232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B2E7415-EA21-4AB0-DA1A-9E18DDCC41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1662D6F-6D52-9BD3-1700-B7EDA81F14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350DB16-6EC4-C471-FC8C-B3116CE49F2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09E6B19-D102-C810-D56D-1BC8FDFE1B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4D6D84F-205B-F35A-DF01-78DE3F3D7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6FF41BE-4800-E106-C941-F722B98F6E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1BECEAC-4982-17E1-FB6F-CD268338C4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C5732E8-455C-7C47-B6AB-5FCEBE8E66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26F399-A433-58E2-D4EF-8F80452742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84F89D9-60F6-731F-8FE4-01CC9E58F1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AB5073D-597E-62D7-17DC-9F52FABB89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7E9760-28EE-6EA6-4F28-B703FD035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DB5B163-7DDB-6824-7052-D8F4466218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0FA3C3D-AFE5-9C89-6E22-FA4A34FA47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A15E5B5-F303-D061-AAC6-EF32E881D2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BF63EF-5810-941A-CE6F-181C52FD7DC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E801110-DCD0-6A51-A2C6-A6D4036D6FB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A315EE-C529-278E-D531-A212EE69C3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5659CC4-8F5C-7255-6A5A-041CED3E3F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D3D0F5-FA8D-A858-94B5-E3F51E2140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E3BC54A-F2AF-2A25-5F94-5FA03E526E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37642CA-F752-BBDD-99B4-5596766892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EE25D9-8E2F-E130-3FF5-9C88F74733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22BD2F-80B2-54B1-7ACA-0146ED1EBA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01AD77F-EACB-9937-703B-AA160DC607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0300C7-A906-4CB5-C156-59E16513C4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973C0AA-CC8E-C86D-5B0D-CD5D917D2C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927BA00-E793-8D38-3864-EE766B5A98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C8BB6D-B8C9-351C-CDDA-975B1BABA8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DF1EE4F-1046-4047-2EFE-DFDEA553B3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21E06D-A158-BF6E-B728-69DB97214E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A636ACD-A0CB-779F-42D1-CAAE965FA4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CE3809B-6085-ADAB-BA1F-BD74F40E82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12A6314-2A1E-DC8B-448E-6631AF78C5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934D982-5F45-6917-8285-B103A911740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D652F2-B33D-9BFF-F427-552DFDB3B60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77EB9B-7202-DA70-93A6-82D8743EB3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F5BA554-5FE7-E571-B920-5E218EED3B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179AAC-F315-F327-ED52-AABFFF8C0D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4BDFA3F-E2B9-BBB0-CD37-0927499E7F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DB9AC7E-9903-5263-D0CF-2088C4A61D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32998AB-165B-B61B-9181-F55AFB03E1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0C2BC4D-57C6-6890-407C-B64F078A66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A21AE2-8846-3E33-6747-4AAFE1528C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9D75AD6-E235-A3EC-728F-D4AD9E8EFA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2B66711-A196-FAF1-0DE9-3427F5F5CE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42307A-3021-856A-1034-1257D59241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7560A3-8DE8-E5C0-A70C-927CB03207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8CF49-138D-3160-7864-5BC5511051D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6ECD630-73F5-CF63-1403-8863DFD3B0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228868D-C605-ED93-017A-0535DCF87C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34049E-3CD0-3774-E094-E836CD2466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EDB1D5-C209-1E0B-768F-44958EA035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309FD1CE-EC2A-748B-0B0A-CA48BBC61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A4BF0-672A-43E0-454F-D7A21D42DF8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9F4817-5D0E-3105-5E3A-EA8774C49F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038BCAB-E070-F749-F474-32068AF52C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98F3B9D-0C18-BEA8-824B-1BBC3F3110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65E8DFE-730A-7722-EB17-925A0942CA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434CCB3-A7CD-3CB2-8F91-28688BC1CC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574F990-14A4-9A50-3707-1DD9F70773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A5F21FA-2E7E-F863-E195-843555ADD5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D74118-E242-E441-641D-B10645057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CBF1C93-1F7F-A1A6-0A20-80F1A13708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D0DA22-9225-9894-1B73-CD20963B36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2A82BC-0CAC-C5AA-A704-0931D8F8C7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B802228-4F1C-5706-8BFC-2DA72C7C9B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9E14D79-1AAB-1453-19A8-F1862C7AC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7E1BB1-AD81-3393-9D08-C53FE72207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75FED3-6D22-FED7-64F1-6E0495808B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6D2ACBF-4603-9934-16F4-15729C79F4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04BF760-1639-2535-2B2A-F69F8394C8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31CB21-5505-3C20-4343-C41CF86557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5238BB-30C4-79E3-D68F-E0C334C7205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C4C6-FFB5-87EE-9504-59F0FCB23AEF}"/>
              </a:ext>
            </a:extLst>
          </p:cNvPr>
          <p:cNvSpPr txBox="1"/>
          <p:nvPr/>
        </p:nvSpPr>
        <p:spPr>
          <a:xfrm>
            <a:off x="1314572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0718-3B22-130F-D57B-31A5E5030D98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45C45-CE16-1CB1-8EFE-2BFEC36FA07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3DB761-D26B-0B95-7DB2-E1AC28314BB7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879E8BF-715B-9DFD-1BD7-4DE98ABB6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F46979-E86F-7AB4-113A-AECD7E0433D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65BD64-98AE-E157-6CC8-E706DF34667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3D825D4-830E-73B0-3CBD-A03A53FE17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C2F8857-E825-5D4D-70BC-ED9BC95FA9C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8A118B1-CE32-5689-8D6A-B3F69CB83038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382E9BA-687C-1CE7-BFAD-6864FE73781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B99ED7-045A-9B68-7511-971FE9C8833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101BA41-511A-B148-EF5C-B071B01CE693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264A552-B96B-7818-7E58-255CC1226A4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D4E6BC5-C176-EEDD-66F6-C2A495AE73A5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A28A262-9D0D-6580-A6E4-35DE91FB8A09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0605BAA-3D63-5191-1E50-3C00CDCB422E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08E301E-0442-16E7-49D5-5C8ABD773581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B756FED-B16F-141C-C6D0-86ADF4A7421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410277E-2E04-EC62-0EA8-EE98F88D01F0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1B40EA7-AEB0-C965-B35C-63E3DC957EB0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A4AB758-1F88-6FB4-4587-1804BA78222C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7D3C60-EBC4-3861-D0F5-BF7E39222C52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FB3927B-5815-7864-790C-5130B520DDEE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6C87A49-40B1-0E56-5C17-B81DAA4F2742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E33BBE9-3222-4D5C-F07A-B4C50D44C949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917A3393-6AE6-937F-3079-CB7ED7E13A7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0C1E3C88-63C2-BE17-C1AB-95B7768CC37D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42DF50C-6A81-CE5D-FAC5-D5AEEA0A8C7B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1E2B4EF-FA2F-059B-BCF2-B166FE40609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C60EFEB-FB6E-9806-185F-95C7F526872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3FBCB49-E244-7ABF-E493-412D2889A7FD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2A035DD-3FAF-8BF8-A7F5-669CE7E9CF0F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50BE5779-4A72-1631-EDC7-FED36E36081E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0BC7DDB-0F2E-233B-4081-FCC6A58C421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0493FCC-3B50-D637-B4E0-B86C5B49959B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B439213-D39B-FDCF-013A-8CC2D57CE9ED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29D817-0AD3-C149-4328-28DD7796B84A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4B546E7-E42C-A41B-6BF8-106C42793E1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E109127-D722-0812-E65F-525AB242DDB1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4974A0DC-0FCB-F7C2-E40B-A640125AA7B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559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161B-8F6A-6072-DFB6-63286567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28A40-70DC-B318-700D-CAD37979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FF402-147F-1D37-D1A3-AB8C6DC5C10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63611D-55F9-6CA5-1970-72F3B855A3E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63258E-3C42-1B86-EA1D-6BC87BDEB87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46F0C84-6BA0-B7B6-F4AE-BA5BD0AC24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1C3E589-F997-9D8E-9C09-316C78562B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688F53-611C-89A6-1B56-997A856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C9FEFD3-985E-7592-9D10-46B959D0CB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1BA74E-91D5-3628-F766-C79CD0D14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99E0198-4D53-B168-2950-8E81E5C516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0FB4170-5AAD-FE3E-A592-72FCE52C1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5E236E-BEE0-B38D-3B69-EE5E632AEB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4422FD-D119-87F9-59CC-559B477A7C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992D9AF-53D4-DE18-BEA7-55F3AC51D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72B8B-2477-2371-2F9A-081A63EB89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2ED17F-5C86-E323-09B1-6DC0A29286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1A5D36F-A26C-CB36-6E9E-627A6DD9F7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C7B7123-0F69-9018-C846-7E0E5D00E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8E226D-05EE-D5D0-90D7-50ECC6AC8B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E7714F-FA17-EBED-B3C0-E99F106336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8D25AA-DC9A-33FD-BF65-DA4A829B2A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59B1A05-78B7-768F-10CC-92C137EAB4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C446AFB-31DB-4EC3-B5DF-3AB0A7025F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D71E0F-B796-AE87-808D-214AE495A9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3A7F1F-66F0-5552-EFD7-743A9F2645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AEF30CC-88A5-570A-D957-9405CA08CB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17CC9CA-E119-C822-03EB-58E05727A8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F444F19-7FFE-D4F5-6999-208C6A5052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03F800-8919-2A0D-8C92-3EAFA7177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0C80098-9808-1665-C221-2CB7B4C5DE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56A3A8-D9C5-AA78-B010-B9B21BC3B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3B97B6D-98CA-749F-B90A-71959F4018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8A69A1C-CB7A-6ABD-CFC9-ABA6CAF6C5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03C44D-E3AC-06C6-E68F-702AF10244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CA5FE47-B0A0-B770-5AD2-DF4BF1F140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68EA61-1929-9478-62D6-0D2A1DACF0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A80690C-D3D2-BAF1-2A0F-DAA37AAE02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6EA75B-D243-EE06-B4B8-76469993E6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98B4E4-338B-6830-B8BE-BCF158DBF3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3406B-6175-4061-E31F-A0EA55DDEE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BA588A-6977-C857-2DAB-64F09EE62C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88DD23F-4944-0C74-831C-B826B251A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F17B3E-B12F-D435-0060-E8418AED7A5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A8BE9A-9128-BA98-0855-1CFC4449E9A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15EC77B-F47F-D350-3502-1FB196EEE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D73264-67B7-76EF-974F-1F6C593CCE1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25CA304-26C8-ABFB-6490-21595A159F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3C88B5-A5DE-F334-9A69-AC05D2B2F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D319B-21D7-91BB-995B-E48D24CE0E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2B5D4BC-3E28-E500-D639-4406383479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2141C9F-4E19-9574-CF41-3377A453E6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DF5633-D9AD-AC1B-490B-F4309FF4CE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401FE68-9787-4A8A-5ABE-9FFC4BE65D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C85FD0A-A81F-6F68-CE10-05C42C0EBD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92EE10C-D11F-85CD-0993-A2297C274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65BCB3-298E-7830-5B5A-D06103676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36C9221-2CEA-84F1-4244-1D0C4D2B346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DEC37D-52B0-F7F0-7FE6-C14F06E37A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72C9D0-52F5-3828-7553-E72CED5EC9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6AD017-D8FF-8BA4-0DC6-5C0449E7AA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17CD781-496A-7F9E-A693-2A4FE5690D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4192A10-C3B0-AC12-F44C-AFEAC35DD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237B869-993D-F527-12EC-D620C48CCF4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23D98F5-7375-38AD-1AA5-9F063BDE4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C310EDC-B797-33B9-6A7C-6EEFD923A1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8D4234E-9ABE-17C5-BA47-173B8AD546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68ADC07-2001-BC83-D7B5-75203DA83C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1D9A68D-8D3B-4707-2C5B-A60F6D00C8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DC864DE-23A2-B14B-989E-AE9431739F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102537-F3EE-526B-38B3-E4A49F9161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68A45F9-DE4F-32B0-0824-938009C43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B078B6-CD44-3187-9166-09211AB411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DDB1AF4-DF17-A61F-31C9-49EE5805CF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BC9735E-41B8-79DD-39B1-D6C6539B5C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A4161B9-D7C0-F3DC-96CD-5D1ECCBBA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11A58EF-6862-9281-0C3C-473696CD30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E881E1-E40A-F100-4F4B-6D09740F1D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1CADFC8-80A8-7100-713C-77E510BC89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2081EF-E5BF-46E2-15F6-CC811D6DE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AEADAA8-B71F-0BEA-2026-5F64AE1E56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722771C-48F6-5D1F-CE9A-4F383419D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BE27E9-1644-1991-A9A0-15C96C3CF96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186FBA7-97C7-CCA2-1BBB-36A9A5A17D99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DE2AD-0451-FEB9-78CD-F9F5B1DF1AA3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FE692B-72CD-B05A-F055-B839CF4FB3A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4BC2CF1-17F4-36E8-936E-298F4EE82D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A8E56CB-B7B2-CADE-18C8-8B64B0C3C213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5BA8AF8-672A-666D-E142-24064ACBBD0E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2B54700-7E47-5FE6-9B30-6C3A8D18263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E6CC27C-2F04-CA2B-FE78-4426D50A06C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99D07A-B59A-BD0D-E530-3BC4778BB92C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9CC29B0-7019-1858-D08B-B34919364DD6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A82DA5-AF74-41D2-2258-41325FA7D1AE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9355FEB-4271-7800-F4F7-5E89DACF368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214E288-BA75-DA46-6197-F542843DCC2C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F28D174-8110-A3A2-5C0B-99568692ECFB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D4A1780-1EF0-81D8-EADA-50B540894F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269C563-8EBF-CF4C-C506-11ED1EE9B222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90C9608-24D5-911A-9753-92B7F946487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143BE255-7C40-1DEA-9E29-A68B64F501D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F2E4328-CED8-0D9F-CB57-ACED0719FCF3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6EE2C02-E705-7DDE-3ED6-33BF3E52ED1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02319A6-26E6-074E-C17B-D18A9E9ECD3B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99429E0-80D9-0FC1-3871-93F720B71014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63D5285E-6B5E-4303-E896-06F62660338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9E111C5-A6A1-39D7-C73D-5F10A010B25C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5BF5196-36E8-7741-530B-083642ADD771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92D99A9-37BF-8FAE-4518-2C9340A649CD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E3FA04AF-8A60-2B08-4A5F-FBAD9847343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884A436C-D1C0-D16E-FDE8-9B53C21FBF40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46D964AD-E391-E1BA-A86B-A90C505C5A47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A2D4B2E-7311-A0E8-78E4-A5E84BD71066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0183FDB-F843-9572-3676-2B14C83E07BC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08A04E4-071A-628A-F6EB-FA40E2D8D850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451F832F-98B3-C2C9-8B02-60EC0C14F11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BBE9909-4A00-624B-CCF0-3EC6747DAC04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3198A342-E4DC-293B-FD43-B90C28F4B33D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E1D5E62-E5D3-3C3E-0D29-FA66401363F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9018FC5-3CB7-E6C6-B78E-16F0E0827F4F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3367501-2950-726F-AE5D-CAA280B1ADD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4A080802-4C29-67DB-84E6-5CDC53FA2B64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87FBD272-3AEF-F7B8-1A6C-3F30EAE30D8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7537A019-89CA-5BF4-357F-54307EFE884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36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7990-C0FE-AB8F-035D-D165845D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0239FB-C981-C023-EAE6-285B26B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5AC98-4532-03B8-5E5B-F527BBEEB87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17AB38-8F24-9A0A-08ED-E621E56D112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B087F4-9CF7-FC66-87A6-F7E18EC5E48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DA2503-73EE-C629-DA84-02114A521C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86909BC-1CE1-DEA6-03E3-83FA93EAEB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35B8D04-3EAD-C79F-FCFA-78B1DE3C14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E5B46BD-B80C-F516-CFF0-214C6EA32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F22F617-3536-0D2E-6729-E6957369B6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31EC1A5-6D08-7ADA-FFD9-7FB12C34A6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708ACA5-38CB-1508-90FE-6FBE9BB813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F8B2A2-0019-9793-D8FA-212D292FB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B93A48-C1F9-F664-09E1-AB5DF664BE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BB1E13-C88D-C66A-F67A-E6BB135202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F255509-FDF2-8859-48E2-F12D373719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E7B9F-DC80-3420-E593-F2AF5646C6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AD60E2-FEB9-25B4-63FB-5C385E7518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44E544-131B-7E69-281E-C9D925F175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E7ECEE-F80B-0DD3-1536-D7D7279DF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4060B5-741F-E5F3-59F8-B1C45F3AAA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AEF5F6E-0F95-37AC-D47E-6C755667B0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715CA18-4A39-55D9-4A1D-582714D825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735969-E31E-1682-1C51-D683D084F6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451143-B51F-06CF-1CD6-3BC0DAA9A2B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C9A96EC-17BE-8EEB-0F2C-3E1DD0C4475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428A3CD-562E-1454-7FB2-A2B30BB766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5DB5720-0A38-F792-042C-7377C4255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F0B420D-AA60-BC5E-6569-4A183D0A71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54C566B-FB08-4509-DA29-C09721B37D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F1D5589-5B2C-829C-01B6-9DBEDAD7CB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BF4547B-664C-DF07-B1BF-E37F547CD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8539FB7-ED06-BA73-F0CA-09D60477D4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08F2DBA-AA79-B5FC-F319-BA5EDB1AFE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3A6FD9-FC01-CA69-952F-83547767EA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017801-6685-1395-F544-4A0E63D3FD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4B07F3C-48B2-5040-ADFA-03DF1607AF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FA93788-FCE0-4C4E-FAB6-3268A2AE1E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E77893-B6A6-4E7F-900C-9F9C11C618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F4A3A06-3F4A-80B7-3A09-9985A94FBA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2B55976-FD66-E6A4-C0D9-8BF4B88719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37B4486-ED91-3D9C-A42A-DAE4122E91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C3BD408-AA3A-271C-6E9F-9981C320FF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7175F9-505F-B5C8-0904-2F47093DEDC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ABB54FF-6644-1ABC-D077-560778D917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ABE083-E113-8197-7D6E-7AD04FCBFDF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17D013D-E937-EDED-68F6-CA04815DA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A2F657A-F699-A160-D742-95A5A7FFE8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2FD9922-0495-C0CF-96F7-EBCCD03754C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668F3D3-6D4C-1D05-4A7D-2E7DBDF6B3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4B8B18-0728-C31A-4AAF-1C5F774A2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34C629-1732-C189-B23A-7DBCBABD62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4054D0-7490-D8E8-0E87-82A656F602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0161D01-4F2D-0BAB-C31F-5B04145645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37E99E-E484-E329-C568-CBE682E39B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BFE085-9516-926F-B99F-E24B0E83A8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B471EC4-E39F-181D-F26B-C0FEBF0823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C23BA37-4DB8-31E6-774C-0E2C7E09A3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99D7F2-F6F1-D391-D822-0D167EB0EF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BB1872-7AF4-8064-0C5D-3FB8B2C34F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205921C-A88C-6BEA-A117-37A6791A1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1648A9-3C61-5A04-AB18-73E7AB6CA7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6BB5B8-FEB4-E5FC-1D39-6C6D5C18F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65FD58-E38B-0CA0-EFB4-4C44CA0BB9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861C1C-7314-08A0-7E61-62D545F46D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60F2CDA-7F88-C948-5B49-EF296614999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B18921-06D6-9D75-7E69-7801427336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2B02C16-2D3E-FD76-27D8-1AA7CFD89C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6879B6-FAD0-191C-B0AB-ADE6C622D5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929D57-EE59-6A0B-E306-6FFEA49A5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E8A80EB-B6AF-25E5-0433-00D39FC1D3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65C126-528D-BF6D-7C30-DDBC483EFD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937E8D-D53F-404A-D385-B0E6172985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BA5E452-F782-8BCD-9B9A-BA5B565C66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8B6D63-61AB-476F-95EC-DAFD3021B2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6FD6B41-3D50-F2CD-E169-1FE0787BF8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532EE01-978C-84AC-F891-14E004408B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086FC21-B0EA-74B4-C0B9-EE4AE4573C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653ACBE-8EBA-AF8D-41A8-C55AD4EAB7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2EB3911-94F2-A163-6332-36B60B053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FF553E4-FFD7-971B-A487-4197316F88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C4AA98D-CA90-6C42-2B4F-60892636BD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FC9C67-864F-4C24-4517-F9B9CC0D218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209E26-0303-AD1D-9116-4B40F5624A4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2A3B6-6F85-EDE9-681D-6F20910433AE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5B1C7D-CBE7-85EB-D785-591D8DF658D8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8B679C8-7034-2D78-636D-8F6969081D5F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36DAD6D-EB21-1007-6776-419228CC5A6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5D88852-A3EC-E719-494E-DDD787030834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E58CA80-586D-843E-6A44-9EB93A1689A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3595B8-92D5-D539-10BC-BAB374140604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C2B74-7B7C-78ED-0BBA-8903D96FFDC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D40055-95BC-C37E-95AC-1CE14A831A39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DC05148-49E8-FA4A-5B75-103BBA23420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F88A5F8-7A36-F936-CE94-19F4B38279DD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ABCE1FD-37A2-AD68-052F-7C66403912B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8C40D69-1E6E-9C6A-7C0D-CBCA41F1FB7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A8CA177-81F6-652F-895A-D39AAC439FE3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0CBF504-F82C-4B96-F55A-CDC15318FE45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D3C9816-4E6E-EF3D-B9F2-86689262A66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63B20B6-9952-DF46-E480-3C1F1BD5E112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6A1DFEA-5C16-CE3F-AA85-0F79B0478664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FB01EFF-0590-3601-7147-D36FC37957E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25CEF1D-BF75-06A6-E46F-F075EA8B7735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78267633-5995-F384-89E1-DDD5C3B11D15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CB59CDDE-E92A-F765-D9F5-8803B53A2D4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7B30B0EF-634A-5012-CA09-4E98D46B6FC2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45ECE8-5294-98AF-799D-40345971A1BC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0142AB0-0CC9-5C58-45AF-E313BE2F8491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A44721A7-20EC-0BD0-ACE8-A6001C92A41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10A2BE4-68FF-12CF-6CD0-AD1FBA282615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24319496-3E21-A284-FD32-45C6D7282508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46A9511-F44A-1BAB-5CB4-67882099949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32A6CB-D567-960D-D594-EF89AE4CB93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445DA87-440D-D451-569B-A7A84CEFDE0B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2474973D-1A4C-78CD-0AD1-F80BEEB4BB9C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A1146B-3EA7-147F-AC80-ABA77C33AB7D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3F4A837-5A58-EE07-1828-340A3030B0F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5AFD0F-6BCB-B46B-41BE-8CE20FC5D5C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D9C559A-F30C-3273-B05F-CCB8D1E9B299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7170E0F-1764-524C-160B-ECD398C29B87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69F6708-26AB-FDD6-29F3-12FF3966072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DF1753C-4F96-413D-8046-BD38498D30C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A96FC67F-9D0B-FACE-6000-93855693BD6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914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2F6-2780-FDD6-E6BD-D53AAB1C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11459-33B4-B59F-F0E3-B5104069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FDE9A-54DD-A65E-5B2E-BB6D825553B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A39D6A-4961-E201-EAD0-6C177834674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0B90EF-F7F3-FC45-8FAE-CFF2CF4ACA6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49AE996-0A0B-4787-179B-92F19F6225E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676A-EA60-4744-AF94-07DFE04DE9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A7CEBD8-E0C8-E63E-B4B7-2D152B0531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B6675E8-795A-B5D6-EFFA-0EAF90389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73C715C-A2C0-CCBA-F4D4-BBC9ACFCC3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17E7F46-832D-BAC8-EDF9-FEFC6BAD1AC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5B949F4-DC91-C5C1-37FE-BD1F259BAF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3F9CA8C-ABAD-A49A-2C73-AE8F975D3C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041C30E-2066-DEDE-9214-E9DE1D696B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771CE-7622-F07E-F931-AA58B3F1E5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A8AD13D-6C24-CCF9-25DE-DC0B7D314E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F2DA86-EE3D-46C0-5EC8-20B385983D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D53BE94-3928-20F1-17A0-95A42CCE7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C4E703-D83B-D754-2B0C-99503C5CC8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2D38E38-7E4F-8F3E-E7CB-FF435B3493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AB7AAC9-8B45-7BB4-EBC8-DC4BE6A247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FE2E344-9BF2-64CC-3566-00A685501C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3A204CA-1D3B-6D03-BBF1-AEE69D7D06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7DADCD-8C4A-6233-DF1D-AE91F96A8D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484FD8-C9B5-F326-C876-6FEBC614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CD2E7E-0956-96B9-086E-C390EC62FC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66E601-9BF1-B006-59DA-F566DBAB65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D4734C0-BB01-2A71-03CB-637458101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A0E5E29-CE75-32B7-8AD0-1C02D9C31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061BB1-611C-5F18-41B6-B0DF628236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24D2245-FF2A-FDCF-350C-9DCCA647290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EFA57BC-5CFA-C55A-FDCA-EC28A52B3D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A41559-9C19-AB38-B352-9C8C407278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8607B7-A0C4-5490-C2C4-CEB96894F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58E33-FF30-F884-C94F-F1F4701D03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554A08-23A6-68F7-DDD1-F13CE29D2A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53AE53C-A75E-474F-96F4-76D2079611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3A746E-F856-418E-70C3-E1CA10C3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6A85868-4072-A3B1-11ED-9400F40752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38F097E-5A18-0FBD-7C44-5FB8F76193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D14E0-79D3-FB9C-B875-0DD41B890D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CE19EF3-F25C-4CEF-0AA1-42366704AD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24B076-3D63-36C7-DFEB-12A07A29DC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BA0FDE-E53C-EAEB-2336-F9B300C7897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34476D-F3F9-1ED0-12B9-455CAB43352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EEE0402-2881-5908-13A1-FBBB2F8190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DC6B3A-A142-9D62-B1DA-92DAC00EA8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4CF527C-F297-B8E3-F711-F15681C3B8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B15DAD-E189-FA43-26DD-59C2AC5C50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AF078CE-E3F4-F644-FE7A-6CE45A437B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F76D44F-5194-CF2B-1181-425D7991A0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D79B343-FF5D-EB94-44B2-3145850731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ADB60F-837E-E2CD-EA1F-6D7182A253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89024E7-B164-FA3A-5529-00AE423AA8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7C365BA-5E5F-51FB-8C23-53B2473450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1AF0F80-EAFA-8923-3771-7174199AA2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331A81-601C-291F-B26A-8B985EF97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7830CDC-9F81-CC4D-EB2F-DF5CFB519F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B596790-DE83-AE5D-5C83-C6B69F89B4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D3F5073-DB0B-2935-C1CF-B164049C06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D83E67D-E496-B222-EC8E-ADAD05411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DF7175-D51D-7706-8A16-DA44FC4589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A591946-8AEC-0309-CEDE-C46D68215C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40DF8B4-9530-8FF4-6183-2B0518687C7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1F9A7E-D954-6CE9-E617-ED23561ADC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7365852-5099-FC09-7345-1E75C34016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CBE88D9-9070-6087-5EF1-1B2D54F99F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CCEF180-8DD3-FBD6-66C2-65212ED54D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CF92B22-A790-059F-A53F-D6737BC89B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A9071AD-1A63-EB05-7CBA-BD4BCDE077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F3EE749-D30E-A0F6-449D-2DA968C681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70609FD-9D6F-BC40-809A-CAC4FF1025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C704DE6-EEA6-ED94-BC42-30C56CFD38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BE1BDE-9ED0-279D-5EF3-336F86757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395269-79E6-8BD8-38F3-F3CE872735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AE9294E-89B5-CFEB-83D1-D83113B81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5142BB-FFD3-6015-D2E8-A20369F4C0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A6355D-F0EB-A8D7-9793-1B1999276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576F1C1-DE85-5D5E-3063-073251F65F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68FEE4E-D4EF-015C-C1ED-F15446A529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BB4753D-2A91-9A08-1D2A-7D28650BC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BC97ED-44F4-53A7-812A-F314A6BC42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6D97ED7-D30E-7824-4A5E-A780ADAA9522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134E7-AFE0-8241-2697-D28CA695749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31D4D-B24C-A776-7B79-2FFCC9AADE1D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B92DA-B873-7A85-6710-E98DA366CD67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ACF974-7C07-FCC4-A1BA-E9B326D532E1}"/>
              </a:ext>
            </a:extLst>
          </p:cNvPr>
          <p:cNvGrpSpPr/>
          <p:nvPr/>
        </p:nvGrpSpPr>
        <p:grpSpPr>
          <a:xfrm>
            <a:off x="2105970" y="4266996"/>
            <a:ext cx="3429917" cy="584775"/>
            <a:chOff x="7012844" y="4448938"/>
            <a:chExt cx="3429917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F09224-A81E-5AB7-5F93-EA13DE1DB58B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335D100-2B28-67FF-A048-57D77948A929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5174FC7-EBAC-0F14-3F88-444D250AC517}"/>
              </a:ext>
            </a:extLst>
          </p:cNvPr>
          <p:cNvGrpSpPr/>
          <p:nvPr/>
        </p:nvGrpSpPr>
        <p:grpSpPr>
          <a:xfrm>
            <a:off x="2105970" y="4933579"/>
            <a:ext cx="2211635" cy="584775"/>
            <a:chOff x="7012844" y="4448938"/>
            <a:chExt cx="2211635" cy="5847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BE22D7-14CA-5173-A70A-CF62D869712D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DC80B476-F248-FFCB-65D1-EF5033B4D0C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CF3B50A-23EC-EBDF-2AC7-E12ABE5A680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1D3ED852-BCD8-78C7-44DF-7C2E83369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022938F-BAEB-F14F-581F-B566A7FA439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1FABF9-B306-53C2-57DA-BD00ED03D98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EED051-C8B7-4CB9-1B1B-36066CD9DA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56963EE-9FAF-BE59-8D9A-A460E58CAB5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7AF81BF-F426-20EE-7C8F-5632B200072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F155B41-9C53-D64F-97F4-56932D393AE8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810DB57-CB99-911E-9CB7-9262C7D585F6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5BF338D-69AC-A7AD-FDD0-6CB31B5D0A4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C26B5F-4E60-1D57-787E-298D267587A5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E554C83-E39F-0A50-7C2A-80728241F0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EE38668-365D-E4F5-6FA8-8BA7397104AE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A077DA4-8AA7-612E-CCB0-1C08A3637EA3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73C4292A-6B1D-BEEC-1280-90BD9EB290A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A1451253-7A38-0C0B-19F7-A355014817F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ECFF067-5D20-4873-9272-B1DEBEEBDDD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92B1DAC5-6010-DC07-C867-29CC2E4B02B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B32F623-9676-B2FD-87F8-377ABD16447B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253A3E0-BCDE-BC31-33E1-5793DF0C32FC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24941E9-A6DC-DBD4-1E57-43EA2D5C964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8F2A1D6-28D0-C844-E3C0-3CA11E0B6EF9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E4806D9-78C3-D31F-FA72-CF6ADE2E5F4C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235D19EB-DA61-5D29-72BE-92C683CC59E5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406F9003-D461-75EF-FD89-52A7ED180FD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8E169E1-B3EF-D583-9325-3FC8DDB9D90C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B50F5C1-6CBC-68D9-05C6-268DB42F2240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4357FF-AD15-D7C6-A6F6-8A50A6F5C213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E9DA42D-9A08-40ED-8B2D-D84D788A899F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33B21D18-3A93-8A7B-9811-7A8781677B26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097CB65D-98A9-F796-71BD-3B58E052E59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7C013EB-E959-1B5F-5C50-10E1BFCE839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AB9BEB8-6280-AFAB-DFA3-3D1FED7930A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1258491-5D9D-0E5B-12F0-0FA7654FC671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509D5A6-7AF0-DD2E-B565-EB4DB3307BF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8AA06A48-A4AA-CFEC-BA34-79700DF08163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1C13BD1-E0A7-D91A-2087-212B2F7BADFB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3B18A1D-CD11-6678-D231-FA06B2374A9B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4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A551-E469-B27F-07D3-CF25AB20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AD30CB-3E1F-831A-8E54-A4ECA75D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9BEF3-6FFC-51D4-52EF-00E3E8E79A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18FFBF-2B2F-FFC7-F89B-037B6580388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5EE334-B5C4-F39F-675A-3F9375962D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68512E2-E488-638F-647C-9B03B81FD8E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FA57B3-AB07-F9BC-6BFA-1D574CF24A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E821CE-5F0E-53FB-346E-D27E7C247B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8160F-9ED3-4235-FD31-10C6F210E0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F633CAC-59CC-0B5D-1B89-D815400B7B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49E57CC-8D99-2F82-A32A-80B4096BB7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697ECFC-5D94-216C-F504-A02859E8A0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7935C3F-8F25-8129-8479-9DBD6AD0F1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B7DBAFA-1E66-F1B0-A152-0835FB94A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654DA0-3A60-7B50-D727-66FB29C25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425388-3021-F10F-67E1-14A7718914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26BB18-74E8-96F3-0679-45852605F6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C2A3B6C-790E-B197-68B1-3788D9F358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D9EB69C-C14C-D603-F488-71C8AFAB03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72219B-0A58-6BE7-FF01-0F7370442F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12A1ED9-7D03-159D-B49C-08E8774EA7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B818EB2-E2C5-2ACB-ABEF-D63BDBF990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90F26CB-A334-9948-324B-A5FFA4ED5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B66A7AF-12F8-A32C-F317-5B8589FB3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AF99FC-302C-76BD-2594-F78C6410BE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2230B-4DB3-B76C-6E8E-7E8534AA42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D5336AD-EE31-4F8F-F37B-8C6E41E0F5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A060D87-F47C-2D13-6CA1-1B4991FA2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C33674-C2EA-BEB3-A913-437047B03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BC5E48-5196-05B9-61B6-95E85E5977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9EC933D-70A4-1B47-557B-EA3697ACBC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FB0AC8C-E939-FD61-E454-DA43D49127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DA539E2-9E76-029B-B110-5B1261C642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7656AD-9166-D886-8D35-7DC228CC0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51DD79-59AD-E420-9225-334A80C239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042FD8-A580-7CD5-5F82-4D9497D76E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A48314A-5595-6BDD-1EE7-94D7730D62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7C94796-CBBB-245F-9B8A-2339D79CBF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EE34A1-8958-7CF8-9F10-39B89B026C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FB1FB6E-5CF6-6691-EA7F-7613DF027A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C216219-9347-81CE-7435-9B5AE95A7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D58EAE2-8E73-9397-E8F6-3F1CC9FC0D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26B10D-38F5-295D-93E2-5D313AC566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57D5934-1CA8-421A-5540-03FCA85D2F3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8709380-5763-C06E-C8F1-721C4F9813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F97B25-B12B-C2E4-E4F2-5F4FB911AD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824761-6BAE-CEE9-C3AD-10B10C286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EE71F4F-2D6B-28B2-A1F1-81C3173AFF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BB379C0-B345-EFD2-CD38-8D8ECDE369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82AC9E5-9EC4-2664-2B08-05829680A6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86CE82-97FB-B932-5756-4213AC8775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20D3907-23AA-9D0C-5869-A028363683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386795D-9F9A-6580-DA06-69C39A5B9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16D7529-9648-04C0-4EAF-50089A7C6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92A2A7-457C-F25A-9F13-6F574AEC5E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2B9E219-44F0-76FD-4F27-C1FF942543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BE560D-BDB7-8500-AA95-326A9BD84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8EC92B2-FA3A-E263-6231-E0C70608F0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F5A8649-C7DF-948F-A7A4-F752445499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AFF627-75A1-6E43-FE6D-A675891BFA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544215-AFAF-0622-596F-A3E51BD3A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899A95-472E-91E0-B702-21C16F1CE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BF1705-109B-FE5D-976C-55E4DCCC9F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F9E23B7-39B2-AF54-31C7-67DFB8C6D7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0151E81-0BDA-8497-F8E1-D521BEFA73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26F8D4E-2488-1589-6649-6FBAD79ACF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016640F-4285-37CC-B720-5AB3A5B994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610E66-622D-DF5B-10F8-16F608EB21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5527D4-F721-1DAF-C6A2-9CABECC37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107807-A8F0-35FC-C595-8DCFA4E32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B3A82F8-D6BB-C2F3-1B33-F79A18F276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DD3ACC-34DF-FA52-FB8B-FA1E8B2B09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44F23D8-4F90-3872-92D0-C3E1323587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E86D0E-19D6-1A11-F2BE-0F2F569A44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16DE1F9-CFCA-462C-02FD-0DEBD6EA3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7B90D1-96DD-7C8D-D3AB-8BDD21EF64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5EF96C5-DBCB-26FE-F0A3-130CDE7F78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D55191C-3B1F-F61D-FFA6-6FED3C5007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185F74-702E-D759-3D13-3311BA38DD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0183BF-2732-76BF-31ED-3788FD0FC6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1D7A16-E3EE-2230-1D04-D845FCE587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709B7E-46FB-E97D-A9B5-F78DC9F1A6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6D6-C320-D6CA-2729-4F4DFF5DDE6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923A314-D814-D383-E6F1-F653F3A26D05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4D07-58FF-961B-6C5C-5EBCE3BB6FB1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2FE28-8263-D720-44AC-B8619A360D16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3FD10B-995B-BDD7-BD42-EED95D389B83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782025-F791-17D2-DBE4-40CAD5291F8D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40B32D2E-C55E-0D5D-5A03-76271F0DA2AA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952448-605A-C6ED-5A22-880B02224AE1}"/>
              </a:ext>
            </a:extLst>
          </p:cNvPr>
          <p:cNvGrpSpPr/>
          <p:nvPr/>
        </p:nvGrpSpPr>
        <p:grpSpPr>
          <a:xfrm>
            <a:off x="218905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9955A1-CEC3-B9E5-EC7C-A1705B65CFC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019F7919-BAEA-619A-A487-54D971AFDAE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0881B6A-B7CA-CEFF-4B0B-0F03493032BE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21546EF-CE57-EEB3-D576-87E06D74A3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0C855F7-A521-C7C6-E314-EF70956D635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EE889A8-1BB5-24A6-E541-8D2061249FC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57E8B84-19C0-A204-05CD-3F3E5330B93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F05C82E-5765-4E6F-6129-6C5A207D51E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9201AF6-0878-B561-5128-BAEFD97E1C4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CF78E0C-8CC7-2562-44C3-7DBB5EA1C809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9006C16-A76D-DBC4-B10F-3953FFB9D9B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7EA63FE-091B-E71B-96AE-A2303BF6A2DF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8F7077-1EC8-C1CC-2D8D-CACCEAFD13C3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02D479F-30EF-2E7C-604F-981DF9F93D6E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2CE01F8-079A-0028-605B-F8625A67EB2D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ABE9D90-3FEA-53C7-1128-15C36E1039E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B314CE8-2D6C-A838-1E4D-83D9879CB4C7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6993858-D850-93ED-0213-08E3558179A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3CC8F88-7622-9590-68CD-1992C360058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28EF1F-9D45-5023-F66E-B1666308C9E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918B24A-5B8E-C31A-F888-E9F98222DA9D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EF77610-DD2E-D00A-2147-546C901BC981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9A69578-F02A-DC5A-386C-95C07732BE48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A9646C-7B32-3BFA-F934-EDAEB8ED5D34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7B4B025-B61F-4F82-D71C-10040370B2E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F1AAB718-1F1C-3BBB-9C28-2190CAD7501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1E21021-06D8-3B87-41CB-219C08B859B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02186471-C9A7-09DF-64C6-713482055593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2906959-89A7-5A9F-7EB7-A08E2E938D5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027BEA1-A2C6-277B-F832-5343DBD2E612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6D85B8A-75F8-C4F8-3236-343BE455B51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0FB5F78-43BC-192B-BCC7-BE8592913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96D2AF5-F692-6564-4D0C-9D0E709B28C5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07CDFC89-7D99-5FD8-6466-69F4B6580CC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534F14-FAEF-80E2-8820-928DC62960B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87B0CEB-76FB-3469-3DDD-F49E47DF1630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FDD9E65-188D-A88E-165F-38E7970FBA2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65AB5881-AE8D-6322-3F5A-3E6082990D49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5C4635F-F4E3-BF9C-E708-624A84D1CE1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7E980CF-1F2A-6636-48B4-07114BF0589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436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A8E9-5429-7202-7D7B-911BA71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6A987-494F-10D7-10B9-9989417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57E38-20E7-5136-BFA4-A934C1CF665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6F3042-14D4-A42C-B4D8-62AFA59C145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B3BA2-8E82-D6CC-4E72-66E516C7AB2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F03784-6AC0-D626-A2ED-C66DABD11F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13C294E-C8C6-BEF1-0AB5-5DF3E2CF46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706184-7253-0014-1EE5-1F3DB8977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F98AFFF-E4BF-EC85-39BD-7BC61F1596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D464B1B-092E-4ED8-9656-9DE4B61C43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83C49E-1E29-998D-48F6-02EC68A709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12A241-282E-F40B-A9BA-46CDB31A0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BC6DE2-A2E5-63D3-5D8B-122CAB4533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83E0C08-74C7-F215-D7AB-F3759B5C02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A3260B-4CC5-4964-F974-65243BB1A6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E474C-92A8-B772-9454-BE4D8D4A88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92272B1-C3E2-E123-16B3-48FCA7F6C9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F9B3763-D87B-99E8-66C7-37992461D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3314FFB-024A-9932-D40F-7623235FEF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344D64-DBBD-4F24-E161-17B76C1335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CA29C73-5B23-7549-477D-49BF7ADB79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249B6E4-5E74-4662-4302-A3CBB95166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26D23A-D8ED-0FB8-B970-1E92C4D2B5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982CC9-2E6C-92CE-7520-53860A6533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9839C0-AE70-8193-F0DF-BED0ABF30A0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7E64C8-C3F8-87C1-610F-A2F3853B12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16A4-E0F2-402C-3F40-99FE5E4A3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11AA4C3-7AC0-2170-9D86-EF30F3AF1D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5F15C0D-FE7B-F897-0AB4-1B23E1F761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82530B-F819-C481-58C9-34508C60B3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47FD93-B527-C0F0-68D3-6624EF433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F96634-BF63-4154-4B17-FA8158BED7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E67C6EB-8372-D203-8BDA-1318734440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B36B00-70A0-F0F6-A66B-0AC3E3449A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6FD26-1B71-0BA6-8A47-6CAFEF2E15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0F895BE-88C5-FC4A-8C5B-8F8CC717FF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0E8E1A-96C1-264F-4D36-AE3055D322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A6C84FD-4ACA-1C69-0407-36BBACEDF8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CD08CF-7F85-6FA3-4914-554E453C5D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206D9B5-C253-2B20-838B-251BD42157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3850597-3750-5B0F-CD80-6AF8FAD66B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361AB88-2091-8B05-7E33-EB9C44C16A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86A9B66-4094-5D64-A047-242EBFB6C3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1954FA-27A0-C8EE-7CF0-5A7331DA4A7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ABBFFC-8C07-0CE0-B55E-CD4144DD6E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4E926E-F748-9F92-FD38-D0F2D15548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F737163-B54E-4FDC-63D0-427C68135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8A4638B-31F0-41AD-C7C9-5A8C1E1129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806B515-129F-DD68-9B63-273D574729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2BFF139-20F3-3591-AA87-D002448CB2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E697A01-9BDB-FFD9-0425-9CFA2BD843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7D9FA63-AD27-4126-AC4A-C1E8AC227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FCFDF44-2B96-5ABF-78AA-C857F4D27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1F83CB7-65F5-885A-6F46-B465767D13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E6F5427-3233-9B1D-D880-7557A37641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48A31B-80FE-D62E-3FC8-EC6C37C175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6EACFE2-11FF-7058-C428-E5ECB562CB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7C283F2-2203-BF65-483C-B1FCEDC966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5BFC282-53BA-DBC4-C408-DE8BAF54C8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56202D-A07C-2198-DE6E-5F1033ADCF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54E76D-0E0C-CEA0-C65E-EE1E34BFFB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84E29C3-ACF4-326E-5220-09895CCFF2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41B870-7E25-9D2D-36CA-29132C3CF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157307-5625-E6FA-D878-7FD3719AC5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077E66-0E4D-C30A-C435-D70A63604D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AB94D58-93F5-88A7-321A-E7E65E5E16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1EDE51-32F0-4AD4-DA07-6C839930D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A654ECA-371E-4CB9-1CD6-C631B88D90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1B32556-19F4-87F5-CD36-31067B1E8D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151001-FBF8-CA15-0F2E-F1B519E6DD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9E2A0A-2754-FBF2-F400-34BEDFAB21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0BEFE4-F118-E27D-BF90-9303B82124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8B91B4-4B91-52AA-49C5-CABF84373C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7D8318-E25A-9E27-CE80-92577F3FB8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CE64EFC-2AEE-B46F-34A4-93D357CBB5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F031D9-951A-2D96-9C59-6F43EBD790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0DF80-29C3-7357-E660-E0E1D6C6E3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E52AD3C-D51A-C4BC-6711-3873C8BBE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2BE1025-0033-8777-1773-F79BBD7437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C35B1BE-A9FF-C194-D823-35159EBB2E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25A5E00-BF7C-6ECE-59D1-5A8A2D00CB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3089482-2EE1-5EEB-8735-97C21578E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2024B1-F19D-0A19-B46E-A266D36A369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B73ED84-8EEA-C22C-32E4-0BDD3B1777D3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92918-B744-7C93-8045-A2E8873A424B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F7FB8-2A5D-BC5C-ACDC-1F947A0D6A89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D975A9-2728-473A-AEE5-044189788456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087FA7-E703-80D9-82C1-BA3CAE393F63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0D58205B-6763-B12A-169B-5EC5F481A16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6573062-E428-21DC-4F42-C1898693443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77A05E23-8283-0969-5604-E22C0B2E2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A670A52-7FAB-1F34-0B27-204C9E35AE3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ACAB26-38F8-4185-7F0A-BDA57818AA9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E59653C-4E04-A642-24FD-954561D19A09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7955B7-A921-8E83-6E0D-5739F66C639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5CBA06-9B40-22A2-AEDD-F07B9651C73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295C30F-B627-FB44-6382-CD183E2DE23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BB12F3B-769E-B98E-3B3A-47452B6995D7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19DF7E-5F66-47FF-75A3-CFBE01C1619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68BA0F-60D4-3C43-87E3-72A0AC0A9F6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4DDCA8-14CC-A2C4-C859-D1F16FF97A0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CDD6F90-B3E3-AE7A-7DF9-2A48BAE5B547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1E970DA-6C82-F3FA-A841-F77DBB187E4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BB74438-1252-7718-55B2-3E5E30D5B6F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93150FE-1BDD-6827-ED39-08DFC06C11B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8539BD6-9696-948A-10CE-6D2705466D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162D22-981C-EBEC-97E6-F6CC0518C00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AC66C75-55E8-AD79-0B29-D76F0019F553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C00AAC8-01E6-6331-4424-354F6A0BA6B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68AAAD2-FCAB-BA10-E87A-2ACCBD57C02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ED971EA-600E-0CF5-8187-FFDF7315444D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484D5C-145E-EAF2-04F4-F44B51332D0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0EC363FF-3DCD-DFB3-8056-DC15EF1FE32A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E558C4A-79C6-064F-A21C-E3AF34B0DDD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4AD9C4D-EE69-F8C9-44A6-DEED6F9D6E3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818066D-FD9A-C358-6E1B-2317F5F87C1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BFA99EE-59C4-C1CC-0E7C-582FD7E8E9EF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5920A1E-DF5F-7929-ED72-E523DDD2602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8F2AF8E4-72F1-EB19-6E77-E4B6F9B80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2D40BFD5-BA9D-83AA-5086-15C503897770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27E0E6A-6AEE-6859-CE89-9FE6423D9489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1BA08A-FC72-69BF-4850-5CAEB65510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782CAE29-46FF-FD3B-31B5-CC707A48F99B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F896969-A614-8961-65A7-3630D598E26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C3B5E333-5651-AA87-0D4D-CCF670A4CBC2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FB2EE0E6-6163-4F0B-9949-EC9A9ED7DFC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7FA78F2-311C-9842-2B1B-8B82EA0A5A2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B279E2-0430-01B1-B4D7-837B8C0F7110}"/>
              </a:ext>
            </a:extLst>
          </p:cNvPr>
          <p:cNvGrpSpPr/>
          <p:nvPr/>
        </p:nvGrpSpPr>
        <p:grpSpPr>
          <a:xfrm>
            <a:off x="701284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C91853-29B9-9C4B-2C60-C43E83A8333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155564B1-7048-2746-52B0-EE6A32D85DEE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17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2A29-91B6-4EEB-C70E-2DDD1B44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0E9BF-5DE6-A1F8-D369-0A32C560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13277-47D4-7922-71C9-387CE70159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9BAB7B-2F7C-0CA5-9738-1503325276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0CA0F22-E3AC-864B-AE3A-642CA08575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890E226-148D-4197-FDE7-E904583732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CE97BC-F646-4141-1904-A29140F453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3C2BB33-D6AE-7603-A14C-FDB1CEEB17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F30D1A-9FA4-89A7-05AC-60FEFDDFB5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DEFA32D-8537-35E6-E77D-8A3F19EB55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2083833-0DD4-BE15-19A3-E2E90EE17B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96DC32-D345-CD01-8A9C-10340BAAC1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30C3A0-D1C0-5A80-5A86-2799BE9E5C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820C121-8DE6-1DD0-6DD5-5800E7F966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EA8913-E407-A8B9-E470-BC9AC63251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9E32EE-D9B2-0821-65CD-B4EAF2F1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842461-531F-6E13-8AAC-0E68CA717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E01BBC0-B0D2-178C-FE8F-C66F214AA1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C4CB463-4F20-7503-46C9-0A285EDC02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07188B2-8F3E-DCFF-8390-91B4A242B0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766DF6-BC79-3519-4511-09558FE33D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A5AC4D5-8972-D52F-5350-C47C7F5B66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AD44A5-7EDB-26D2-2775-3627AFD641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1993B8-60F3-B8BE-A664-3D3029B1E2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893B28-BE37-3D0C-3B10-8ADB92644B9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BE1800-3BBE-4986-921E-5EF7F5DBB1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3927C5C-6530-E2A6-3350-67DF785E87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A2BDB3C-F179-7A32-1134-5569818443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3710D9-96B9-36E8-DEA4-933C24DD9F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FF35A8-F031-B2F3-1A3B-13A5344B96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2A2C8E-1AC5-FFBD-1C57-E980062804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DDB69C5-AC60-0646-F0E4-D26E1F2CA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61DD7D-515A-141D-E428-541414044B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C51C6D2-93CE-294F-34C6-4580FFA943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BE2D62B-7EC0-D2C0-3B4F-4604A8DF51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084449C-8170-A856-0C3A-76D1B6D05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B202D82-8D6C-3BEB-0017-530D128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328A5DF-B99E-FBE0-5CC1-E3FC1A8F63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5A9DC2-B9B2-F169-7F6B-C36AEAC03E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43984AE-E588-DF3E-EA58-EC1FF7C45F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A669BF-E7F9-E973-B6C1-378C4C0670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6868D-C4F3-D05B-6173-9737AF1C24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66DAB4-4F1C-7FA1-7D02-6C062248C02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F035D3-FA70-6556-8BF2-873B4DDE6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C57073-9E93-484A-B55E-5F74D9DED5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9EC0503-3245-7B71-B3E5-BF9F1C2D46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E6128E-CCE3-737E-F591-67B7F7AA6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46A60A-0F14-4B1A-7260-90354688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070250-3E82-8B54-E1C2-34764C7296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B87B0CC-3EC7-0432-BBCD-6EA6544C90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925C34C-9A85-B1D6-1E26-3E8597D87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9274DE8-56E0-3EDA-044C-EC24AFF8E3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84E8E8-B4F3-FA6E-91D8-3CD04F5CC4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FCC79D5-4EBE-5AA4-E65F-E8CA91A84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E38D05-4F1D-9750-C22A-F00D5BC8F9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63D294D-48AC-5845-779B-BB7C773248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7CF2C0E-64E9-0831-E704-A27146A6FD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83175C-1623-5A58-5378-18DFEBB966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557B8FF-F4CC-5EB7-7072-595A5C616B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6CA767-2695-8EDF-7199-3A178609E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05DD32-7E00-0ADB-B38D-4B442302E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467B76F-39B3-8C24-B135-CADBCCE946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82575D-F65B-AE08-8CD7-5F0B08AE18C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5F5F5C9-350E-4793-1990-B18A0BDADF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A361C30-26C2-B4D9-DEB5-11106FCE6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DECDDB-6CB7-38F5-8162-DD9DA258EB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55C43AE-EB67-DC05-6A2A-0366C27D7C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96839BA-0929-A5E2-18A7-6FB62A328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7D87F3-9585-130C-678B-194E97331F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20FD504-B0D3-3B1E-3708-924901B852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4D6288-0179-7637-39DF-CA5296567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E81908D-483A-3067-B204-2158DFB0D2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53CE3CF-BDCB-2A21-1B74-BF578CF8C6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0B683E-BE26-ADA6-C066-0AC472AB0A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94E4BE0-A2FF-A328-3965-518DC02837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2627658-C2CC-234A-9DF5-B012CC69C5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6AAB991-2F41-08B9-CF08-443D4D45BF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4252C15-C7FA-69F4-176D-FEA773C66B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EAB6FAA-2350-5416-5474-E73377C16D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AF49B90-F21A-143D-FB6C-2DE3384FAF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F6C0838-E398-361D-19A1-5D01C2F6E3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86C802-B768-8644-3BEA-1671B2811705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E625ED-CABB-80B3-1111-4875DDB2243D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315D85BA-344C-C5DD-0D64-0673F4511AB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7FFDDDD-4ABD-9CA7-AFB3-3DE10E8896B8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2D327-DF28-6D70-EAA1-522E285BE303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C9C5F72-DEBD-7742-3180-8074357B0B87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A91546-7F63-A458-5C0F-ED35641D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ADAFF-180A-6E01-57CF-6F76ACD78CFF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5D39B-7485-FBB7-0DCB-085131A5F317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22E7DD-1E5E-8F90-5709-9FA7A3F1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B2E2B-24CF-9BD8-10E5-C67A0F4F295D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2809737-FF89-3BC4-AC28-ED6DE340B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25685 w 12192000"/>
              <a:gd name="connsiteY0" fmla="*/ 2086984 h 6858000"/>
              <a:gd name="connsiteX1" fmla="*/ 987592 w 12192000"/>
              <a:gd name="connsiteY1" fmla="*/ 3824344 h 6858000"/>
              <a:gd name="connsiteX2" fmla="*/ 2325685 w 12192000"/>
              <a:gd name="connsiteY2" fmla="*/ 5561704 h 6858000"/>
              <a:gd name="connsiteX3" fmla="*/ 3663778 w 12192000"/>
              <a:gd name="connsiteY3" fmla="*/ 3824344 h 6858000"/>
              <a:gd name="connsiteX4" fmla="*/ 2325685 w 12192000"/>
              <a:gd name="connsiteY4" fmla="*/ 208698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325685" y="2086984"/>
                </a:moveTo>
                <a:cubicBezTo>
                  <a:pt x="1586677" y="2086984"/>
                  <a:pt x="987592" y="2864827"/>
                  <a:pt x="987592" y="3824344"/>
                </a:cubicBezTo>
                <a:cubicBezTo>
                  <a:pt x="987592" y="4783861"/>
                  <a:pt x="1586677" y="5561704"/>
                  <a:pt x="2325685" y="5561704"/>
                </a:cubicBezTo>
                <a:cubicBezTo>
                  <a:pt x="3064693" y="5561704"/>
                  <a:pt x="3663778" y="4783861"/>
                  <a:pt x="3663778" y="3824344"/>
                </a:cubicBezTo>
                <a:cubicBezTo>
                  <a:pt x="3663778" y="2864827"/>
                  <a:pt x="3064693" y="2086984"/>
                  <a:pt x="2325685" y="208698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F444E9-9BBA-FDFE-D8CE-7754B105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26" y="2062521"/>
            <a:ext cx="7820150" cy="34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97" y="1639704"/>
            <a:ext cx="6040383" cy="3504047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0" y="2389239"/>
            <a:ext cx="533057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FC9EE-AFC2-5826-1A4D-5795FF8A318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A453-B6DD-1D04-3B55-81E81FA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B0E3F-0EE3-B837-8E75-BE910B8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5080D-401F-CE47-E805-165216A1A43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93BE1-B6C3-4BFF-C608-35985CBD36B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4413A1-001D-71A0-5FDD-C55D9EAE4C6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AA5BED-0BFE-09EF-F581-0C11256BAEA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9114EB-EEEF-00F7-1B8C-30B1D2188A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8DC4A6-AF3E-2460-FFC8-DA70917D0A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D2414A-6A52-BD96-202B-B4ECB5D181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F89CC02-3320-7334-6D7F-28EFD5FFD1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F15F20E-5517-B08F-998F-B1C0B879A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8E286F7-4B83-0F16-74D1-3DFF80ADD9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05CD127-66CA-B51E-F78C-79F7CE1149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EB2EF8-B570-448E-EE56-97810F216F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D828E59-D8C1-AD32-1B48-1685A841B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B49CF2-CA43-57CE-3578-6C8AD3016B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3464FF-2829-A46A-A789-39C065DAC2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0BB98A-EFA2-47B4-448F-FACA5F8308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7BE3F8-1980-6BFF-EA45-E779C6A56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0650EB-22FF-BC17-FE34-43CC51775F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21849C-BA20-5667-96CF-E5AAC00CA1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0D611-2E46-AEAD-BCD4-98F2EE58CF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EF5DC58-D7C9-94AA-E3CA-555A64964C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5730D9-5182-02FC-0123-9D5F96C5A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35BF20-EF0F-EF11-77EE-7A00B3878D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ED8F97-2116-5354-5F4D-B7129C9649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4AC4A3A-004A-1B22-5788-C9256C324F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AD03FF8-4A52-024B-676F-16E7FB3643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7A66807-2677-6DCC-72A4-E61EB45D0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67C2EE4-BD1F-E15B-1E2B-3018404F53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981500D-4701-1463-BC36-F648225FB1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9DBB44-02FF-84F1-6806-00FB097D01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01D7D0F-41A2-C400-BB5A-FCDC01361C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7BDF61-17DE-CE5F-3B8F-C7B22A7469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29DE4C-FEE1-8A98-913C-86CF00675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02C2EF1-3199-0BDD-3BF4-68A0DA6187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686332-765F-6484-F38E-D48E4CC402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5938727-88F4-E781-0169-B983D0745A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03F15D-E20E-CA7D-D17C-8DA0A709CD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7986AC3-3936-B068-9DF1-777E7712E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6621667-95EA-CE3D-9359-D0B9EAA93C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799B4E-964D-F408-C1D8-2C7F25B33C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2D967E-18A8-A199-BFEB-570339586A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87FA55-B26A-9E3E-0096-5CC7229807E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C843410-0257-EC12-C1DF-BAEE59FEF60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3DCED-7BBD-D865-62F4-FAB76DDE78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B872811-C23E-0DEB-F6EB-F3EAD7641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9B3B4DD-C5FC-FA60-73DC-0650F8FAE5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A2D80DE-11EA-12C0-A463-0A0BE69A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D83006-4719-3EAE-6EE1-67A7D4F857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81CB3FF-E2A9-2606-5A9B-66130A51A6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294E17-2D7E-75F2-BE19-D5C833E7DF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419B8A9-FCD9-F6BC-2F80-83E968F836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A2568A-27A9-2D32-1843-A060C24E0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ABAAEA-E8EA-E78E-DED2-5E2EDB9CA9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B0F2012-2878-9843-7DB8-EDCE8D5760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EFA1C41-7AE4-B566-0006-ADCCD80DF4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93CB79-8989-598A-179C-3FB463CFD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7FEB4D8-62F3-74FE-CA14-753BD354AA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297ACC4-FB78-8D17-1A5D-0AF68FCF9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2C11B5-6DD4-B075-6A4B-3E758C82B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213130-FB8B-8FF8-BABF-A7EE470A9E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6749000-4A94-9F28-E58C-DB17FE264B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6292D79-A466-01C5-B796-A0B42271003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7A69B7B-E453-7323-FABD-3A9E2A9407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E3021D2-554E-3D15-E96D-4E9F2A5826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098AA2E-DE4A-49FD-AB66-C0A5A9B7EA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8E84310-FA89-8087-9B79-3B0F5A7823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6F63F7C-62AB-10D6-A95E-20C36550A7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F39E6E0-0594-DC1E-AAAE-DA279D485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70C3D09-6E3C-8936-D378-C930776B78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942B6E-48DE-7E41-D423-1A7A1AB004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2CC0F7B-2B3F-3436-CA74-2FB7BB8435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C43FABB-50C1-EA00-FB8F-F1DEA63FBE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06DA69-817F-9248-0253-2BD973A2ED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3E480F7-170C-0F43-8C61-984318D49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FC0496F-3149-B2DC-57BC-E64237377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07E7EB3-6897-9EA9-5460-2827016302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B647EA-33C8-CC3A-4EE5-4C8921344F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7E8A3A3-D04D-6DDD-E970-3ADB2CACB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B35CCF-901C-295E-3D77-8CB26A9D23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C5AB758-25E4-7192-F0DC-C3EBFB134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2" name="Picture 4" descr="네이버 아이콘 PNG AI 무료 다운로드 (2023년) - 리틀딥">
            <a:extLst>
              <a:ext uri="{FF2B5EF4-FFF2-40B4-BE49-F238E27FC236}">
                <a16:creationId xmlns:a16="http://schemas.microsoft.com/office/drawing/2014/main" id="{8F5E32B8-19B4-04F6-9754-6CB78629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1" y="1815446"/>
            <a:ext cx="3957209" cy="3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NAVER CLOVA">
            <a:extLst>
              <a:ext uri="{FF2B5EF4-FFF2-40B4-BE49-F238E27FC236}">
                <a16:creationId xmlns:a16="http://schemas.microsoft.com/office/drawing/2014/main" id="{F3749BB1-CFD2-D441-5A97-4E87830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t="14581" r="29396" b="15616"/>
          <a:stretch>
            <a:fillRect/>
          </a:stretch>
        </p:blipFill>
        <p:spPr bwMode="auto">
          <a:xfrm>
            <a:off x="7415483" y="1526190"/>
            <a:ext cx="3705714" cy="4372741"/>
          </a:xfrm>
          <a:custGeom>
            <a:avLst/>
            <a:gdLst>
              <a:gd name="connsiteX0" fmla="*/ 0 w 1966452"/>
              <a:gd name="connsiteY0" fmla="*/ 0 h 2320413"/>
              <a:gd name="connsiteX1" fmla="*/ 1966452 w 1966452"/>
              <a:gd name="connsiteY1" fmla="*/ 0 h 2320413"/>
              <a:gd name="connsiteX2" fmla="*/ 1966452 w 1966452"/>
              <a:gd name="connsiteY2" fmla="*/ 2320413 h 2320413"/>
              <a:gd name="connsiteX3" fmla="*/ 0 w 1966452"/>
              <a:gd name="connsiteY3" fmla="*/ 2320413 h 232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452" h="2320413">
                <a:moveTo>
                  <a:pt x="0" y="0"/>
                </a:moveTo>
                <a:lnTo>
                  <a:pt x="1966452" y="0"/>
                </a:lnTo>
                <a:lnTo>
                  <a:pt x="1966452" y="2320413"/>
                </a:lnTo>
                <a:lnTo>
                  <a:pt x="0" y="2320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961C55-620E-2A01-4BD6-A8B53A826903}"/>
              </a:ext>
            </a:extLst>
          </p:cNvPr>
          <p:cNvSpPr/>
          <p:nvPr/>
        </p:nvSpPr>
        <p:spPr>
          <a:xfrm>
            <a:off x="4958884" y="3336850"/>
            <a:ext cx="2177845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F89D-A9B9-743C-E70D-8AF14B0E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2CAC7-50A2-DA39-EB09-B00DBB9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98E11-8E55-92B7-F7FD-D5B84EA4A0D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A6136E-CAA9-8E7D-C806-1F8E8B16FC3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71B8FB-AC5B-B9D6-F3C7-B0D1D4181D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0E9A9A-114F-CB0C-930B-73AA7963D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09372-5E7B-BDC6-987D-84DAA6F7A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80E64FA-466F-6E50-8A0A-85109BA278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476A0CB-20FB-053B-5494-6A135DF5B4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E0A0CB2-EFE2-6CD7-6202-E2F03A1D76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5C2BBB1-A9F7-8C94-B2AF-3222F97B77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E3C4051-0D88-C969-3F23-6D90ED0D0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E7D227E-251A-A2F2-C78D-A7B5263825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949D34-D289-11F0-33E7-7A91B5D4EE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91FD80-85FC-9DAA-0C6D-4EBD4899D2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1EEB00E-8576-FAFC-BBBC-8C02DA21E1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A3CD79-4E48-7C34-B616-C89784851A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E62CE51-42F5-239B-5B7E-BE579E8303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596D226-2FD9-F0EB-A395-442FC8756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BFD000-A2F7-4678-5EA1-2C81683112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9418AA-C7EC-35D9-FD34-13B923201E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91E737-7C39-C693-464D-93412EC3A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0A4446-352D-A3D6-7341-4DC793385B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181428-D07B-8553-3940-C9B6D0A47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F9166A-FEAC-5A63-E71E-12FF0B9479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3EDF970-81CD-14F8-8B92-828E4E3F8A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ED4BD3-69FF-8ED9-5A8E-DCAB05333B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EF07BB-582B-BAE7-60CA-5546091348C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74A8B0-086D-9739-A405-2370660DD5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065FAC6-06C7-E7E7-6C10-1FBCBA125E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71812E-2845-0F7C-E225-346D2459EFD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515C48C-8DBA-8057-67B8-7688DA0E7D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0720200-CAAF-D928-4393-5573722C8A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937EEB-4F32-49BC-CE8D-BD7E3BE265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E2BECB7-A233-CCBE-F10F-8792D7C0BA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47473CE-11D4-05A7-E377-3086143E7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91A1252-8307-FB5D-A085-079AD8712F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A94006-F8E4-8A5F-7599-A1F1CAD25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FE89A54-DAC0-F1B3-44CE-BF04A72E5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F1FED8C-00E4-BEE3-DFCB-86054D2C4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04E41E-1C31-1359-5C3A-834DE1FE5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7F3D620-C157-3722-9188-AEAAF37E3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D63C619-6980-35CF-AD8B-0714BC77B4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07C263-AC96-9312-5B95-1180DE8650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408E74-8324-D527-D1D2-4DA7BC20BD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220D572-6F65-E709-B1FE-5FB24175C8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5BCFA9-55FE-650D-72B2-6D8F0B4BE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0E72C9B-D51E-8BB9-92A6-4FBD1D6C9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60EB252-6E16-7EF9-1434-99D8EC7D73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F52BC12-54E4-0EBD-73D2-87DF5B987A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38CB41-999B-F8CE-C501-21B56FC235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14BA8C-D149-0F05-5DA5-82978A269C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C84C2BF-4C35-0FE7-B94D-9DD9464080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449B1A-76EC-EA3A-4433-D5469D67F9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39FC92B-F28E-1560-EA3A-D1EDE9CD9C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7C3D7C3-4405-50F0-F9A7-04D352C41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727179-79B9-8E9D-DA6F-C87B0BDD7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2FB2B5-644E-FE55-5249-27AA96FAD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0439C7B-5651-F4B7-E827-43F38C463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70317C-51CE-7E5C-0805-1C93A7EDAC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E6CC4A-7F05-FD62-D043-65DDDBD60B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FD7E6B-9D34-B8AA-014B-B0F26ED96C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2C7A386-FE5C-44D7-427B-FDA905AE5C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123D04F-BE11-BAB3-DD9F-60E0372EB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86ACF3C-066C-B771-0C86-A212DA8B0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69AC811-B253-7074-D3AE-73F80CBF8E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5B465BE-FA3C-9B3A-6CD0-63C062E7BC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3BC412-851F-7A87-B5A7-90B49BE2DF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D003F18-64A7-2086-AE17-CB5C6C6A8C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02A0234-FA1A-1494-2F86-A2923FB44A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1F6ED32-3860-6F5A-053E-A6EE43D6F3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8B86E5-AEAC-1F9A-D492-19A761CF17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7BBC12-C336-3A07-505F-5BFA43879F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C50406-B3C2-BE39-6D92-B57BCC1D5D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66166A-AFED-6FC6-4985-388F5A8D2D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D2561CA-09AC-EDDB-9818-6469AAD8CC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1B6FE-CCBC-92BA-0115-6BE991F640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C36024E-AA15-ACFA-0D3E-4C1FFF7A21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212E4E-BB5C-4077-EB0B-F8E11851D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B652E2-426D-258E-BA87-4B4A0071F4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F0B995-69CA-BFCD-81EA-39345A4712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2990B-8478-A2D0-F47A-F859A54E13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E751BF-0592-2267-59DE-5B8728CB3C00}"/>
              </a:ext>
            </a:extLst>
          </p:cNvPr>
          <p:cNvGrpSpPr/>
          <p:nvPr/>
        </p:nvGrpSpPr>
        <p:grpSpPr>
          <a:xfrm>
            <a:off x="249009" y="1781146"/>
            <a:ext cx="11339838" cy="4841840"/>
            <a:chOff x="214116" y="1584121"/>
            <a:chExt cx="11339838" cy="4841840"/>
          </a:xfrm>
        </p:grpSpPr>
        <p:pic>
          <p:nvPicPr>
            <p:cNvPr id="2" name="그림 1" descr="텍스트, 포스트잇 노트, 폰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B59C5A-60DE-26D9-B2C1-DB551819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60" y="1584121"/>
              <a:ext cx="10985694" cy="329570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57E82C-4396-729D-25FD-822D8BFE13D1}"/>
                </a:ext>
              </a:extLst>
            </p:cNvPr>
            <p:cNvSpPr txBox="1"/>
            <p:nvPr/>
          </p:nvSpPr>
          <p:spPr>
            <a:xfrm>
              <a:off x="214116" y="6179740"/>
              <a:ext cx="23727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https://github.com/JaidedAI/EasyOCR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65DCDE-74C6-A92D-A034-36B69D685306}"/>
              </a:ext>
            </a:extLst>
          </p:cNvPr>
          <p:cNvSpPr/>
          <p:nvPr/>
        </p:nvSpPr>
        <p:spPr>
          <a:xfrm>
            <a:off x="3188208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722FC9-2641-1F7B-3636-9FE5567E76FD}"/>
              </a:ext>
            </a:extLst>
          </p:cNvPr>
          <p:cNvSpPr/>
          <p:nvPr/>
        </p:nvSpPr>
        <p:spPr>
          <a:xfrm>
            <a:off x="6260592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81ADD-781F-810E-E16F-E1A7BB1E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9B8BE-CB62-1AAC-78F3-0BF494C8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7685B-E926-8F06-E3A5-55C957BF7A6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5E36E-A264-06DC-EA0E-5B2CFAFE27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CE0256-2839-1266-E547-50AE59A482D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748CF3-3A0D-F253-58E2-9705DA28FCB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44C8CEF-1247-5451-6E4E-0388083E20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B42771-BA66-5F8A-32C3-F64DA26801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E46428-AD1E-716A-7235-860FB040EB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35641B9-C0F1-67B5-4E62-59D18BD9F5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0875CD-9722-B546-A769-977288E0001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0AE9F3B-90E7-1E1D-7409-27BD1E37C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F9BD03D-A7C2-81D0-02E6-E4D85C41FC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D6C4996-87DB-D3D4-07F0-038D460CD0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C0E2D04-E66C-982C-3A96-7286FCE9AC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19CA8B-EBD7-7751-412B-F6776299DD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62FFD22-A61E-E68D-653D-AAD1F232CF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F28896-8EF3-BC37-CFA0-B78D15E8D1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0B3C385-5365-4152-C62A-33B354C3B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15BBE29-C1EE-153E-7311-92A0AC0D99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5D07743-43B9-E8CA-F63E-FCE607253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4CED142-3B2E-5112-3D1C-DD9C4F528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BFC509-990F-B308-CA3C-C2962A3BD8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D43C2-FC37-08EF-6A30-267D9D7A25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3BEE-A8C4-6B3C-96EA-450CDC9A7CD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019B17-F6EA-86EC-4789-B5965FD87D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E83216-D6E6-B4B6-E0CD-6E5F45DF7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444BAA-CCC7-B663-34EA-E3AD9680B2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2AFD702-7557-71C7-4E29-7D8F0AF15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93EDAF8-E29B-D1AA-74DD-C16522D914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588564B-3D24-0B22-3B21-4C3FD9B4D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D06959-5DEF-A05D-CBF3-C1AE7F6C7E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EF41E96-E89C-1667-0862-CA8EBDE5BD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D2A4FA-DCE8-1F80-E42E-5EE17A0350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92F3FE-A70B-1D27-E95E-DAF94B24C8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2844870-3905-3E79-C56A-AC4EF9AB95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AB0DE8-8C67-EF2F-EED1-D0F24D8996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124976-D48C-A797-9BE6-1E28DFF64B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A13E49-5022-B361-EF7B-B9560C876F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2ECAB2-25D1-C905-F3D3-7D9305B2D4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1597B3-8A8C-ED3F-91F7-5DC1B855AF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DE6E5B5-841B-DD69-49FF-C2099C7781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2C8B83-8954-763C-8B3B-77A6448D5C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9F6AD6-4E10-BEAC-6E27-658B9E2A1A3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B1E7FB-501B-5521-FB3B-5BC8E66E93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8EFFEE4-9E23-3E74-45C5-FF5B23B8AB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2956A31-93E5-CB07-F6A4-D73A15F796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F9781D-7866-29BE-02D8-BE8A2621BB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95F0BC-29DF-C0F7-F87C-EB18AE03ED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69D39FE-F7BE-99A4-B8CD-646C014E01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6596790-3E47-A954-E9D8-8F970A11AA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0FECDED-77A3-426B-4348-B3DE84CD6B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F561280-A4E5-D749-D4DB-F210CDD1F7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1B7209-D2C7-B5A1-DF63-A35883B9F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5943CF-905E-46CF-30DC-5A8E0737A1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04B97E6-9F9B-B477-49CE-E148D621C2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2D4CBB-B623-E5FA-BA27-3F362697C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6C7395-F0ED-FF23-BB47-0C6E4609B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BD0360D-FA00-E6B9-9CB9-9414E0A52B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12AB7DE-61EA-5CD1-C134-5E817967D7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E0002D3-FBCA-DCC2-833C-713A100086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8C099B0-9F9D-034C-10B0-F202BAE11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BF8481-AEA6-CAEF-7D9F-CB8B2F93636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5FA20E-8167-F4CD-4B42-2526C019BF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114E5D0-4467-9626-9BE4-0CBF407406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7443B9-2A04-D48E-DAF9-2A995F49F6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8476F0-5223-4952-501D-9C7C7C67B9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DCDF05D-C1CB-6F5D-D368-052B0B87E7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81272C-E262-F4C9-0881-26F4227F20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6320A46-FF0B-5833-7B65-17AD54DA11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0B12EC-F629-F13A-3074-91B7A3CE66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3AD394-73EF-D859-3E71-079C2EDC8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15A56EC-8C0F-3FEA-7F0F-508BC8393A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508A6E4-5FF6-1C37-F734-3E635251C1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AE6F571-2569-CE5F-EAD3-209A56D09E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AD061C-57D7-A134-A79F-006994D7E4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010F95B-BB7B-806E-0E42-0630AC582E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135702E-58D5-9FE9-42F6-744717493B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53673F-ABAB-DB88-0A2B-9347096C88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751A9F7-87C2-22E3-9D96-74830E06CC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BEC589B-EAFA-7439-D5CB-97DA3A6E019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12B63E3-ED23-113E-F152-F698D2798B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907C-7DC8-927A-FBED-9A9C8C26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2B49B-1D5A-238A-5785-4EF7B079C565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DE22A-C2F1-7A7D-8D20-151E3C82328F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31FE0-C72C-3A11-7164-7D6379F0C6CD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8EB478A-EF0E-C625-27CC-8CB597EE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3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4F89-637F-D41E-05EC-D136AB75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206A6A-70CD-43A6-CCA2-21449E7F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7D344-7528-95BF-A89D-CC4F12C7B97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D5EA75-B6DE-D777-CE73-D55FD59392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E0D974-AB60-66F8-309A-C7760037DD1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6816A5F-1529-FB0D-ED5D-6C43CBAC22F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D277548-BD3C-1788-2C4B-050AA8ACF2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C176CF0-063B-7271-DA24-F577F4827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BCC4B5-2E87-35CB-3750-79C2BC3F4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1C32E2F-FA85-6B2D-E85F-E9437A0447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F21553-8784-B1E0-9CC5-B108B3D3FF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EFB0EF-79D2-3FAA-B738-471D031690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A1AD588-8B1C-A03C-AA4B-84273AF356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CD63E43-ECAD-AA20-E36C-0A34619B30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1EB6D3D-0D5C-6A69-035A-B885B59F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A902CC1-8CDC-D1E7-050F-1C75AF83A51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6B34771-9C4F-95C9-EE57-9A3E5876EE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967542-DAC1-E964-709C-414EFE4F5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8105FC-ABB1-C2D4-EC88-E6C2F102BF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B08EA50-B05E-5C96-1D9A-0DB103FAC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F442E6-4A02-92E3-F430-0A7DED2BDA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617ED7-FC8E-8062-7E47-C7A835145E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5A864E6-1C1B-4315-FFF0-FAFDB542E9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CA121A8-A7FF-E0FD-9BFD-92AD96E946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057CEF-2B80-4CBF-356B-4B13F4E0A9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8379A8F-7A21-3523-8E29-9E9EB98893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2EAB2C-7745-98D2-FBF3-94BC76A444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075D87-E8A9-0377-9827-25CACC6ED4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117830C-FFAC-C6E9-8487-B0A4DAACBB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B6B1F2F-DB9E-CB75-B154-F73754D28E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D7E7AF4-3926-C8A6-1275-7C16B878E9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885AC4-A143-7C3E-1D2F-3E669E461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A8D58BB-2BAA-AA57-A74A-890F3FA81E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ABF3BCD-4E0E-5A10-D5FC-9DA5F878A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1FBD5D-3591-6B8D-5816-1A122BBF26B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B018C2-A932-404B-7C8C-45DC6ABDF7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B394931-DF78-F375-52AA-162B88372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8A6B6D0-5D81-9492-5BE5-494133B167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37B3AB-C86E-822D-0739-1FB5021856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2C244D-7C53-8349-D697-8C459ABB0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F226F22-1FB0-6D70-595F-33A95C72F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06E671-F3F6-A925-70AF-C0736AE3D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4648F-A593-931A-D9A0-F5C3E824E2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8CE542-FAF3-40E0-9329-0CA79EDDB6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FE8889A-4320-A862-BF92-E5F3174987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DB53539-991B-BA4C-6907-7D6FC634DE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16168BF-6CC1-BC1A-B421-6D5915BC70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BE8F90D-5596-9BE1-395A-295CFA9B1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48CC4B-7B99-B6FB-051A-5B749DA38D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95BA70B-A399-6393-DCBF-DC9FA89867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71F711E-36D8-0BC5-B0B6-83B8DB335C9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2CAB8E-47FE-620D-3C72-AE766E0AD4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ACA3A0-6424-8C44-C8D7-4DEF7AFA45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048F71A-F600-66E6-466E-BF31785ABC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48A93E0-7790-643B-C98D-67A56AB3C8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C5967FC-5898-4485-7275-810B037710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42550B1-BA35-E2E6-4A13-DF1BDC2D5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0347F0-DA98-3060-B4F5-FD468FD2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513BE20-4D94-381A-3CD9-71F52858FF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F5F7FE9-E899-D4D6-3F84-E6D0275527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5798E0-C4A5-5260-BD2E-4B54978DD5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F6A448C-B354-4C44-FAC4-19119DDFB7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FFCC27D-E951-6B56-0BE7-D20005D79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DB2DEA8-D737-81B4-9970-6B4A8AAA2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1985A4-2F1D-21C9-D695-9CE7120F406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4F73761-70D6-9C29-1A17-778DA48448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6A2683A-175A-9514-5271-958E70A6F0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89B8E7A-944C-90BF-841F-15CA1D6964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B94496-73E1-B348-13A7-A9A8BED112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DD17B9-F5D9-7F7A-2AB7-FDB8471E0D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5F3F965-CFFA-4933-5AA9-4C12D6DE8C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BD6944-2A54-DA94-4DB9-ACAEE8A7B0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DDB439-6F09-5BC1-FD4B-0FD3C86F89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015459D-E815-9A69-A09A-1E29266020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44E759-2A40-E62A-0CD9-A8DD1A6246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C68A789-767E-B475-1D4C-33885237BA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C6493-ABED-B833-9ADA-38715EB8D5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069370-E6DE-1EBC-0E10-C2C68D93E6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349C0E-CD32-0A81-31ED-F379065930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34AB77D-35C6-C91E-66DF-EA55490C53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3AA05CA-CE9C-A10D-8399-A28216810D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7BF2B98-C22B-4C71-EBE3-CB4000BA80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F8CD2-417A-994D-6DCB-238E3017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125B4-8689-C03E-907C-F7B76F57140F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9C6648-567B-2C66-CBAC-74FACCF40E77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807D8F-953A-3CD6-9216-9B99A3F397A0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A4A47E-3359-0B7E-8696-23EB6AECE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F4FE29-2445-49EE-5B57-C792C217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4294209" y="779406"/>
            <a:ext cx="3813448" cy="52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4E2F-104C-9B9F-C9E6-DC20898A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A68A-7D56-8B8C-70BE-FE31A5E1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6D7453-385B-2A71-E81D-B911DEBF073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616F67-80BE-4F76-F55A-665DCC4D781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EBB57-669E-F20A-68BC-DCC1061F8B9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73F15B-FF4B-1D28-7E7D-F0F50FF3982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D04E56E-C296-B1FA-CBED-3AF97C61BE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C80D8F-2296-A6F4-6856-B837C4369A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77F4F8A-34D8-EAB1-BFAF-409BC50BAD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B97FA6-94AA-2E96-7FB2-189A43252F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3915B17-BC40-87DB-FEA9-AB209931A1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2075DD4-0877-41C5-6FFD-C6CDBE1E8A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33F8456-D945-2C54-9A78-DF3876856C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39832F8-E7E9-0181-CFA4-B20C4701D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342D443-7B77-6BF2-244A-E18AAC1C1C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96BB59-3942-F23B-D4B6-28DE4F9620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3E642E5-CA18-2E5A-56EB-645BEE89C7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8538CE5-92F4-26BB-77AC-4D3D011A6E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8A395F1-E1E1-086A-39FB-01C8D0A70C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AF627D7-73D9-B589-A14B-AF270FAD3E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ABBACD8-DE8D-EAE8-7F98-1CE2DD5A9C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BBED45-40BD-D0C9-EDFB-837633E8EC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F02D60-1254-A3BD-FED9-004C4B967D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E68B16-D220-F470-A61F-3B6B6F00AA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19164E-F062-98F8-A30B-C70B773395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B1EAB90-0842-B506-F396-B04DA98F16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DF8C46-84AC-D47D-B843-32DACC377C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C79E39-EA64-0630-4A05-9BA46A6EB4E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B002323-CABF-8BF9-BDEB-128A541D90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3092890-450B-3367-29D0-34C8FF4D8A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155C468-9D83-F48B-0C65-83FFB3114C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1D9776-DB72-3BE8-A089-C409A456CB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E7E4EC-0258-40F0-EDEA-BCDDECD3A0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56F8AE2-81BB-B3E1-B1FA-82DE3736E0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BFC43B-643D-EDF5-26B9-DBB31F422B2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376C72-AD62-0E62-2EFF-E59D65EDF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FE7379-55CE-BEFC-5752-DA561CFB3C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F89224-15A9-EE45-B5DE-AD5864ACE9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40BF57-86EE-20C2-5ED6-50E3BC2579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8699671-AC5F-7976-7122-FBD5F3702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8E13F0-7C68-52A3-9FC5-7EAC55C09E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E068964-EF2D-36C4-6DAC-2593C27FDE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4D281A9-E793-07EF-79BA-33184CF2601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6CBD9F-5E7D-4557-8DD8-9945234CA6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E55B2B5-26D1-5B6D-319A-F35B7C7E70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540133-5B3B-16E7-41A9-837ED692F2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F264C84-9F81-A2CC-558D-0C6C7B56F6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0B8201-C886-A7DB-C938-D051D2D0C9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0478F2-58B3-8F23-3FFC-E9EF973375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4F54-FF4B-5A40-D2DD-7983FD69B7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0C7F07-7E02-D372-9BE3-A7D0657EA3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C8A4136-828D-D84E-F022-F05C2423DE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4B1DA46-D268-ECCA-F02C-7D841FA22E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8725FE0-53E3-7A2A-D09B-543BA630CD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A03E71D-BCFF-7321-4174-920321A05E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54E2B3B-CCEA-2E02-7EB1-B9CF1672F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1D15719-2BA9-DFF9-B2AB-1AE1ADD2C5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63C4DD-4B24-6F56-0661-A6F179B23C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23C251-0A99-1D00-5C93-B59179615E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9909C-C813-CE61-4DB4-F0AFAF879F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58C61D-F6E9-08D2-21C2-5B5BD02B69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A665CA5-7510-4C7F-FEEF-1027651DA2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46D3E0-460B-77B3-7EA8-71CED2E69D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B4BD119-8581-2C68-9327-C953D24D5F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03EF115-ADAA-30D4-5E21-23B17F7EAB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2E8FD2E-5F1A-8840-81F3-DA5AA29000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1EAA91-36A3-DEC1-D853-25FF2217E4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DF36586-53E6-8A61-8824-CBAC20ADD6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54086D0-65CA-C5F9-45E4-4A3C7147C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85FEF64-A953-9ADE-D456-1A3991741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397F4D9-857D-67EE-B3D7-872CA1DA2B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3A354-21F2-1411-6E63-A200FB6DEA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6B425B0-8310-7962-D91D-7BED148571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9246A78-A438-0AC6-1707-26B2B46A3A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6B3B25-F477-9438-84DC-02D7546369D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7DEBB22-F7AE-BAF0-375B-35120D45CC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6F311D-18B9-D0D0-A6E7-AD02E882E6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068B59F-87FC-E867-B5EA-1BB40342B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CF82363-F189-AFD2-0BA1-9FD28CCA94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7BCB1F7-5606-56BF-D43D-CC0B6F6E76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B5D3357-721D-CD01-887F-ECE5A5C05F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558078A-A0CD-B466-A306-52CD63E452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AC472-FB59-9C46-3F5C-42058FD2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B688C-646B-CB84-FA10-0B927EE4DAB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E4D51-0272-3B84-6FBB-A90F1007D6B5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A9FB1B-E2BE-6838-C2DE-F1EEC5F643FE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D2044EF-8DFF-8ABB-6495-672E032A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8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6"/>
            <a:ext cx="10580084" cy="4102485"/>
            <a:chOff x="1251817" y="1903346"/>
            <a:chExt cx="9688365" cy="3756719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6"/>
              <a:ext cx="9688365" cy="3510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4303-2F65-6D14-9CA9-B9119406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99CC7-C418-0C76-5264-5DF8EA4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1C6EBD-6E39-E04F-E759-32F356DC0C1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7D92A2-9FB2-6754-A92B-CD90693514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D7607A0-6DE2-14C7-125C-A60F3A8C5E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ED9027-72BF-731A-77F6-C4E75B3169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74A5DD-0C96-D0D8-7CB4-C78D7E370F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0D0C39-510B-85F5-6779-13ADA39A07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332C58-E11A-4F73-CE91-43FDC1859E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7C8A62-0B97-C875-A754-CA6F734AF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BF2559-34B2-FE42-F7E0-794CF96591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2996AE-CEAA-5B14-6A64-AD9C67ED80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F2717FE-C8B7-D3E5-4D8E-7E3E2D5372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C28745F-B0E5-824F-3E03-BC6BAF3AE7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3E56F1-46C4-0F15-5A31-1CCFCB135B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3116CC-4A0B-99C9-FD49-90934EE38C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7F1C81-AA5E-9C5A-317D-DAE5151020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C13780-5138-2896-62A4-0E6C8922EA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62160B5-F7C6-588C-895E-21157ED7C1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2B8CCC8-0FE3-331C-3F2B-F795498BE7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F9C361-36DF-4297-613C-15A34A573E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F106075-B098-666E-FA60-A5B190B93A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73329E0-AFED-B777-A2A0-8435C23015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100-4A8A-D9CD-5A05-DDDA3151F79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C7932D5-6004-9095-85E5-ADA6E2952E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945F32-CDA1-5F69-D708-1BF662E3F1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D6C79F6-F63C-EC2C-3570-1DF74EB92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2D6959-F387-E49B-BDE3-81B3B08E6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B83A88-B203-B6A1-3207-2DBE77DC8D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66F16B6-7919-853C-F063-7CEBE0530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04DC690-023A-6143-019E-5E80F92A54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87C153-BD50-3B5C-BEAA-9307B3DF4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5DC7C4-262C-D5EA-E797-540959BEAD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7B71BE9-3152-AB9E-F242-5DA01AC1A4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1919F05-6FA9-4796-892F-D39DAF89EC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CF59332-4F48-F3E8-0AA2-9B0A93C36E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737A947-C8A2-E883-CBAC-97DCACD21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3368CDC-F787-2606-C896-84835ABD7A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6D896A3-E002-498E-F12B-D270FE0DB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A289B4-A8AE-B3D9-1217-8D24EC0FB0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0528621-7534-2A89-ACCB-66DCE7A03B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1831CD4-D579-0D50-729D-460E210DD8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2F085-4354-62BB-F300-91ECE40FCC2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69A9ACF-D9CC-301C-E55F-4F782D58A3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22F130-339C-2B2E-2543-A9DCBE5743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32D368D-0AEF-DFBD-BA7B-1C7F0007E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EDD2BAB-3D80-9948-279B-39DB27DB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3D5BC9-F9CB-39AD-6FF9-0E1A108AE14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5841A99-DEB3-9A2B-D915-5750EFB40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08C2AF-9BBD-45DA-401E-B8BEFD54BB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1FBB7CA-91FF-CEE8-D8B2-F7B2C7F88A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DB8AF5-888B-EC5C-EC25-800801CF27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6D1D2DB-D9A5-7350-2D0E-6EB433D712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D550E5-0591-63EA-D480-B4C2150F4EF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17EA9F-DFC5-2731-4315-4A2C27F577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BE12EE4-0F13-F016-C1B1-D151350FDD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6ADDF8-BD78-D592-AB54-E3DBB2D2CC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9E86AE5-C9A2-A400-0B63-97DDFA6D64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A4615A-798E-4E18-2E91-457376F6C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F3369A-0770-B67D-F5CB-F8F0E24EA5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DE9F6B-1BDB-B098-5EE8-47BF9AE81F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42F5322-6517-0ECE-6B68-4DA0B9201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F1BF4C-8457-D965-51E3-7240DE910E2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C9B25AC-EC71-23FF-8F7A-71D2F3298CD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24A266-4C75-4E6B-6B2F-FC6DBFF2CA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4DE29F-7AEA-9A2A-BD0B-02F355EE48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583AC31-7ED1-3B3C-F0F0-E5EE801130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684B3B8-5A4D-4AEE-3C8E-1ABB752020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B78E6A2-A40C-9B92-D1A5-6F6E0B9CE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2EF88A0-36BE-26D5-4C56-A0ADB02218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3839144-7B73-2AAB-05DE-79E99B73FF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A49845E-822D-1228-A658-28EA772ECA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E709D35-D1D9-B1CB-967B-31DBAB3CF5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09D9441-1B94-383E-A296-2240FFF9DA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7BC94D2-2CF8-C5CC-489C-C0A4E982C1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E7F3028-12E5-44F1-3672-03B2160C61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DF48B1D-A429-798A-16DB-78F8B85F6E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C7377C-55BE-D186-EAF1-4666528267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FB1B04-1558-4D1C-7B3F-EFCA256FAC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1778F74-1F35-2E2B-955A-BEBECB4663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5AA7966-BA1B-0FBD-75CA-7786F113C6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76C568-D4C4-16DD-E6C9-1DDD608C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051B3B-F382-0A04-1900-507E4D2213C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E507C6-9AAB-B8D6-56A0-D4E6DB913966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727241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B2D3-BE4B-0DF0-4769-E3883DA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D5574-57F4-555A-D789-6D18C8F4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A5C90C-35D9-995C-053A-832329AEECC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38F8B5-A7BD-0E7F-1C21-3092094DC8C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CE9C029-1912-4AFD-BD3F-90F32C9801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395B301-7DB4-1174-84EB-C03E3760D6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3B5B0E9-ED35-AB9B-AF64-00E52DC3CA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17998-E8BF-6930-45B0-F5B8783DAB3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9C7484-BCE2-33DB-23DB-4F796C8628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1ED476-2C0A-1ADA-48AC-3496468887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047ADEB-BA75-4D1C-69B9-77858A4EA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0DD39D-C408-5193-7A17-56C31FA8C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3CD4AA1-AA26-6404-9F18-EE8143877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1B0CAE-C671-BEC5-9E10-75C6C872A6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35F52F-39BF-8498-E4F1-CBCDEB557C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A1A21D-4FC1-BB16-0255-3E879CF56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3AD764-4348-4ABB-B935-DBD258C9D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571E079-C6E3-43FC-5536-4EDE8ACE9A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DEE915-6805-6A8B-2525-6F13A5A1E1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E2977CA-AF15-D35B-160F-3A81380175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41AB11B-F332-6DAE-05C2-503642360C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DFE735-0549-6F0E-6457-35D35D06EA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548B8F0-E7CC-1AFB-64BA-5E019DB69D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0B64FC-C2FC-29F7-0582-B0B037674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9E27A2-0AD1-861C-9472-0150D56BFC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56819A-AB9D-77A8-43C3-3721DA832E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C3E7DFC-6ACC-1FC0-DEBD-7F6D491831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0455D40-C738-D80D-8C23-253CFD276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9CA92B-09C1-E1EB-EB55-2FCBB8BB0A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7C1165-9579-F026-62A0-72D19D7049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859F7DE-11EE-1858-781D-50ABAB4B80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517BD89-9638-7CA8-81F5-BD38310143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6AE59EF-D509-7E1C-24C0-9C6A12685E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2525D2-2956-1B31-0D7B-F0DBA316C9B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22EBF7-1989-924B-74B5-0BFC6589B3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53A8C8-6111-7939-2212-1E1B01F75D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C19D456-65F9-7F75-890A-ECDB969E54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FF97B57-49BA-08C0-753F-108F6FBEA7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01FFE93-8137-302D-C334-E19C3FC257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41C34B-B82F-9766-02FF-9E65519CC1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434FD6B-662E-6744-5D3F-B71C753F2A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319864E-74AF-B6BC-6259-1C5D59D7D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99C31C-CD6A-EE32-5366-E6A287A8BA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B0B4761-796E-7A93-2C45-3B2CAFCCEC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9D70B82-E386-4E93-64B8-680151E18C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B01738E-9242-33C5-EAB6-D18447BD99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3CA6952-BC50-3394-048A-FAF2CC7ABD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B487EF-4172-D666-C5C4-1535A065A5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7F0E6B-DF6E-8D20-B88B-ECBB0FACE9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E4F2093-A81A-4438-34D9-575B5533F4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6819F7D-E5B7-90DB-7CCC-80B05E107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3FB920-180D-CECC-6880-84B4DA7862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930122-0228-6059-9EEE-62B095C500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B504787-B881-D977-149A-310FDFBB43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941EDC5-695D-4AB8-8907-1D357D8F68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4EF25D-73F6-BB5C-7893-6B618275C1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1274DD2-8A33-4F22-1DEF-B7663264AF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4F81B0A-5F84-01DE-F769-744990E64D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2A6AE6-05CE-CBCC-B74D-2CEF855A17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77FEBD5-18E2-9DF9-D8E1-338BA84FED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8B919E-28BB-3187-9340-B053B8D4B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E038CF-AAB4-D916-C301-24635EEA40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86C3846-AA84-A992-D37A-058033DFB27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2AD26B-5740-E0F0-1514-B5AE9B53876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A80229F-B762-9A65-0C9C-A8E4656582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0A8B3E9-1A70-2A79-2C5A-687569AB2C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6090935-C78A-A05F-4351-0F63D15C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1BFBF73-670A-D5F1-B448-67A26B68EE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E3EF342-69BF-E42A-0DD9-CAFE17E2FC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0802C4A-E2D8-7545-9FCC-6329088B95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2015FD-CF5F-B8E2-EA9F-AF4242E5AE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5FAB7D-E825-0A9E-45C3-85EC365B02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0F60E8-F89B-D49E-4339-2CAD9C149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945DA58-7FFF-C26E-FE04-74F3C86D78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5C4CA1-3DCD-3D82-626B-AE29A24C17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EF2266A-7788-AE37-5777-80D03AC17A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AAB105E-4B7B-C8FB-1623-2F8EE5A070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3470AEA-D3F2-839B-AB0B-2E80C333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FD40B00-7A75-418D-2439-B6F4269C19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3059A47-099C-CCB7-166D-254682DD19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E98CA29-DD8C-1FD2-FA91-8C4675638F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593659B-F16E-142E-B97F-41F5B520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B1C5C3-6F96-7AB6-9146-86EB5C7827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813A0A-CAEC-0D69-CB1F-096D6D14CF3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36370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70CC-6767-3AA7-E8F8-B1E8E0BE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477109-C75A-B95F-3A7C-1B1893D8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D35FA3B-9CA1-1E46-5682-1C2BD9FE7C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F13DB5-F3DB-DD41-D086-B7364E8F275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9E4516-4836-6194-3B59-FE3DFB7088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BCFFF5-34EA-23BB-25EC-416A705E57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1835A58-B52C-25ED-D463-C1E7363A4E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AD0E991-5929-9B1F-2717-60FBF6DD0B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4AE354D-8A2C-B541-8EBB-9A90582E4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9038C07-1552-5B9D-CB10-3266543133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E86A76B-6ED1-2FA9-6740-6EDC5CC30B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6F4C234-1599-2E17-5659-04AA535CDA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68840AB-DD88-984A-F7D6-E6E513F45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FEC16F9-4E3E-6FF6-0E32-B32094FEE1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6304AA-377B-25B5-058B-CA98A1AB8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4706651-B311-D8C9-F2DB-F0CD8F34A5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D1926A-A456-811F-F16A-6B23417B0E9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B342BF1-BAEF-5D00-32AC-DB00B92F0D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B8A339D-FE22-8A8D-1D05-24167A2FE4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322C406-6568-0FF8-9A51-83CBD8CDBE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AC0CE9-9B22-A837-0D4E-4867B552B4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AC2268E-81E5-BA2E-3619-900E83E9AC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E36A105-C74D-7F6E-DC34-4E57BFE15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E26EDD-88DB-F8E8-7A92-B68E964BAC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38FCC5-AB94-1E38-6AE9-7AC561F917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834831A-9FFB-B9C9-58C8-45AE51787E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B8B21AD-76CB-4BCF-8984-DF1B2D6081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17EAAE6-68C8-5B30-CE4C-F504617618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D86949F-C6C6-639A-BC93-4467F59FFA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6A6927-B538-7F56-F77E-08ADE98D17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7B04C32-17A8-D347-96FF-1CD942BDC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FE0139E-12D2-C8DE-4F0A-28D1B9B566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B9805A-39AA-FB26-DF6A-E2E212A3B9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85FEC5-1093-DFC0-EBAF-01014B195D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6C489A-A2B8-B415-76A4-64C2389ACD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6B25C4-B50C-A3A2-DC6F-D251A650CC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BFF333-EB40-40FF-E0B6-0B2E9ECD44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393F0F-7DAD-FDBE-5228-396759212F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EFA6E97-4763-CA61-A05A-0BF5ADC68E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B0FC6F1-68D1-6EC0-4730-9EBA39D8F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699C1EC-2D2D-7E46-7751-3363283101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5660643-CF5E-B42C-8ABD-402D732E8D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F7023DF-B225-81B4-AAAC-D1772D9CF0B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0AFF25-E25F-E4A9-B100-3E19F585A8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D9C24FF-1EEA-034D-6356-F21237AD47F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DACDD4E-C1E6-8A5C-7C57-8B368ABFD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B0A34AF-FED3-6D8B-9309-29D9F19D98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F5594DF-5815-95F4-E5DA-E780876E55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5A0035-D1A8-9578-B809-0D215EA7A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0EB6ADD-78FE-7316-A4A6-B46EF30F65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AD8CD98-8D73-838A-D2DC-7C86A280AA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8401BC-5583-83C5-B52D-8CAAF026A4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8788BE4-8215-D4EC-E199-53564D4459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D8D26CD-0FFF-9165-CBE4-A06F4FD5AF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CC91CE-FFCC-0E12-042D-FC2D91E165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96D37B6-5DF7-60A4-64DF-531F6045A7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133D23-A6C1-5783-F86B-C1EDF3A22A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0F2278-7BDD-517D-CC1A-FB906D785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3267EE4-F2D3-2C53-AC05-456002FD97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C2A1C4-F1CB-4632-584C-3AE35C37D9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FFA61A5-0BE5-56B5-5832-46DE335B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460722A-C98F-40C2-D467-FF5F8196B1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E372B60-9F1C-C817-2B76-59C09CD6BF3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2B2E8A8-7404-3696-E280-C62F5D93E05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A964185-8B38-975E-4C92-3E9644E12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7442C74-CC27-CCFD-76AA-32CF1C6A9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E3D6423-D490-0213-FB80-EEB16886B4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F1B9A4-FF39-72C8-56FD-D801130CF50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EB14B2A-53E4-3368-718B-C2128906E0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6BF76E8-43ED-C7CA-163D-EBBBEA6BC2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7BA220-0C2B-4E6E-7EF4-599034D458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CAED681-5F96-F8AB-3C05-85303EA445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8AA1FF7-32BA-B88B-5D08-8038C7BA56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8CB608F-E60E-F42D-F874-B37E720344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4AEA5A-E934-2F83-46A6-1C69B51C88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D382A8B-43E2-3DB8-4EF4-59611CB5AB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E691BC0-3A6C-F3E6-28D6-8B8E113381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6786A74-785B-1521-B8BA-F18FADD93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9040C59-EE50-7597-2CC1-89E03826BC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5E6B91-91BC-6D36-8BF3-814DD1B5D9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E55C9D8-88BA-415C-DBC6-68F1662FF3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D586AB0-7815-74CF-BEE5-5EB002D8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CA4873-A251-CC91-19F9-E2166761F32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24C4E-7EA5-2B50-1A82-9651DB5391B3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8869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F521-7433-C4C2-2278-0302BC29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B8BCEE-3C47-8291-9A8C-16D41D35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E3C371-2DD6-B878-C38C-692EB9BE44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B6F8B2-6E38-50FC-A66C-D582D6ABD3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6D1FC-AA41-BC56-EC11-23627C0C12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14FDDED-27D5-D1FB-0B43-EC1EBCC819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F51ED1D-7F2F-FDD7-371A-BC20543032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91999-FF5F-4919-B0F3-8F0AC8CCC2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3115853-5166-6AF8-9E37-7C96D90C1E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2B40080-B4E0-25DD-95B5-601C1B648F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46D90E5-983E-06BF-43D0-F6EA50C0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5E53F0-5DB5-9125-05E8-6C0E477117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149171-3C4A-7378-8966-6867BDBB5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5C62C68-23E4-7DB6-5369-A620FA7DA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88AC47-2C81-8BE4-3799-561B222BEF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0986D52-463E-79D2-A062-283290D90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F739567-9B8C-8FA8-A9DD-F5B37A0D499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50646F6-E4A2-7903-45F0-706944ED16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FD72D6C-1F78-8243-407B-01A995A39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64C09E-4A65-E840-2249-7CA7A36354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D28FA2-61FE-A70B-E774-2F47E088D6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A8591BD-F8C5-39B9-F0C6-87C790D2F9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451AD5-6BD5-E58E-3673-669982E940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2FBCD7-9AD3-30D0-BC56-35F7D035B5C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EAB2A06-7BAD-6AFC-BF18-2601AB4270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83F553B-686E-F188-03A0-E90F3B455D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D14732-4499-D821-4404-F6A00D93D7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8A10D4B-36F5-597A-0AF2-C12C545DC6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583601B-9152-8169-84A4-3DE10F88E3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A7058F-8369-721F-7C90-030E5398F7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FBC68D3-3A91-B4B1-21EC-14F4BFF52B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AC0B38C-4D28-7E7C-5994-2AACB2C12C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F60DE2-D7AC-C6A1-7CCF-EB4DE1C7F8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40D2F8-514F-4336-5053-BD841550A2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46B616-2602-1E02-0ABB-B99D3B16D1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3DCA238-0333-5B2E-DFE7-149924EF79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27370-19E8-9FC6-34BB-43B389652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F3CA38-E825-C926-7BDB-8B17BA9893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C5E96B2-2F11-AC0D-5C69-DC1C11A104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2FC8179-032F-EEF4-2305-CA55D8976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C61A19-0A26-21B5-C1DC-025045F54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3D4E259-6BD3-D318-431E-81BDEA4999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6E4C674-2DC4-0A31-EA5B-CA5B7598F6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4FEBD2-69A3-308E-B49B-003DCBB028E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0B0EA6-A859-9EA2-DB56-AD4F886F95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FBB36CA-268C-579A-62B9-B530FFE2D5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AE6821-B3C9-5AEB-C8E0-365C5806ED3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57B8C16-811A-9888-9F20-E5B03FDB7AE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91BACB9-4DB3-AF2F-73B9-19445A7E4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1FCF50-A53C-8A70-D26B-91E53F955C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C81578-18E9-A8AA-AB7F-F462F037C3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849E5A3-FC71-463D-FD69-899CB52DD1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6769A30-6EF0-5091-0D6A-990F2D98B9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0E1849B-75E4-B5AA-97EF-91BC8B7AACE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BD3ABD2-4768-98D4-0861-4B45FA3B8C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62CED00-CC6E-2016-FF4D-0B3A473C06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C1E4CE-D1B2-FC6E-D23D-65F744865B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88B438-AB4E-8210-33A0-70200C225D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00D56B1-37B0-F7F4-16D2-A5C3D47C69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694839-84AA-6797-0E70-865327CD3C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798F9C-B3D6-B1C7-88CA-C214D6E241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7993145-701A-469B-4FB5-D7836AC02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81CFB18-126E-8605-EE62-2F581DAA07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9D24403-1EAF-E0B3-B0D0-5FD93000970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F7CE5D7-B6A0-0B05-E27A-C09DA85478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49013DC-F3A6-0896-303D-55B21CFF0A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985EB6-5337-E71F-8014-42C1519E24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98D31C-E53A-7C61-AFCD-503248214B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0213A9D-59E0-A193-14D1-78883E201C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B85A50B-8E94-23FC-60B8-1311AF5FC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D6333B9-AFDE-61A9-2AA8-06B5E5271E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1B7F1C5-6902-95E7-D937-0433BAA160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F7F7614-C97D-CD7C-1353-34F0E3914B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A311CBC-8EC9-F2D0-3F83-C1157F0B85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AA20A74-FF29-38DF-A438-780980C678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BA547D-BDE3-F9F6-5843-92E288947BC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5B2F736-727C-57BE-5137-E8E594EFA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76C7AEB-F977-9A46-32A6-D10F4937ED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81C4A9C-2A2D-65D1-FF3F-47802BE685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497EC49-F1DD-DF9F-4066-C061617D8F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5310246-CBA7-1D5E-F47D-F56DE07C15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88872D9-A782-0B8A-D2A0-A5377BF7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4" y="1801347"/>
            <a:ext cx="9950470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60E8C5-46BD-D301-AAA4-269621A4AB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275B52-15DF-2FDA-B10B-1553D45DD4C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607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4B1F-307D-EFC9-46D8-59AC9104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D24F2A-D2DE-6D67-6F42-BF617B5F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F82ABC-E51B-8C53-DFFF-92A47BA6E03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33B852-F7A9-289A-73C6-BFDF50C807B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D74F32-9D20-1456-635A-2EE40DF17CC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C9A32CA-C18C-18A4-635A-02C0801BE9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1A822AE-0AA5-838D-EFEC-23F8E97C4B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9F79E9A-D28B-CAD0-1AE0-51E423FBA7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1D0EC6C-4BDD-A988-956D-E463FFB02C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7A0421D-B437-2341-41FE-9CAD922C24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C2A9A4-2E67-F85B-B5F7-3BAD3F3E24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381AE3-CF40-BB00-5049-A3866D582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A30D0C4-299A-4D80-C114-0751FC61D2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47008B-1C8C-72C1-3EDA-CD9BF8FFA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80AF11E-4E6A-25A3-70BB-2B88D1A4DE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47EC3D-6531-F054-D8E9-F25A95B394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9ACAE5-96BB-FB2C-A935-C96CBABA70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6AE70F-E29B-C393-9C64-33E54C9A06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5DCC17F-7E05-D4F7-A84C-9D20EACD7E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0C5AFB-5871-105E-575E-4C0323FCD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1D88568-D67A-2144-B8BC-B167AEF89B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216474-CCD3-5DAE-3D51-FD881B540E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E4035A9-C2F5-673B-4F5D-8A0806F16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E38A51-23BA-558D-98AA-FCFB93A025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4F56F0-9BDE-7C5C-2D79-21E439D5BE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39D78F0-EB56-4637-CBB3-D777DC1D96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C39BCBC-EC00-F38E-3832-2A6C01C86B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DA6159-3EDB-7FA1-4C37-EA0FB364B2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065432B-D1A1-156A-8D58-F0B5D18380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8888E2B-9345-432E-E510-FF0327F8C33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32F7C3-1CE9-82CF-156D-38B2C834D4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18E642A-5C60-CEFE-273D-C477CBCFC5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056BD21-0A7B-C7F7-2B69-7C7725FCE9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F6611D9-AF88-E76D-D1CD-B194B220DB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DD05E78-F84E-CC21-13F3-8BC6BDCF8E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29BAC5-6F15-5AEB-031A-2D3D8F7840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42606AE-1E3C-9234-0FDE-96E15F003F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2F42192-E7B7-0765-FC08-923F6EFA23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E499AE0-0022-A03D-6562-D2E33A1A4A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7C58E2-C2BD-B5BA-7131-DA7BE761C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A625A2-45F2-4309-C958-A14DC19E0F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B6FFDAD-2444-0753-98B3-AA11B14824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0B9CDAB-A529-2B7B-7A45-6A32763350A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5D259A6-668B-35D2-6958-6EDCCC40EB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C4A51-1ED2-32AB-211D-8A2C85B5F3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5753ADB-D436-A28B-BDCC-3C2521CEC6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E3AADBF-A4A5-A095-8520-BFD692551B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0BC3868-7281-7162-26D1-029EB3287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6935AAB-4D3C-4D3D-947F-4FE4ED8BC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1C6D8A2-5083-C337-92EB-6A746F5D2E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A62601F-0D67-D207-D3FC-C906EF98AF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20D610-0084-B104-353F-90C59858B6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27A70DE-397B-8CA8-0533-CA114A6596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C352AD-33E2-4F6F-A255-CAD4C0EAE5D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22B9A91-AAA2-1EDD-6EF6-9D2C2ADF13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30E50D-3D5E-6439-4D37-E8122F0456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110ADCA-D9DC-F012-6456-3C3A0198C1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58B8AFC-8149-C782-07BE-4B608B48DC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647DCF-5FA0-1841-B062-823E253B9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0438E44-1979-D35A-B7A9-0A0E8B004C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7CB055-49A8-9862-3EA3-8DB271D29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F0B08B6-42D3-7629-F45B-F9FA5ABEEE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E9D0F98-55B1-B52A-29FF-A9A7940C6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5EE3F55-CC32-814D-25CC-A71F783754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E6E82BA-02A0-CF94-2659-AF2E49C77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5C9877D-1B8E-C4E9-0CCF-AA549D4EAB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EECABDC-B2BC-37D2-8083-A331FBDECD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C571C27-C76C-CD2D-CC87-C2F38B2092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3E1E75D-FB39-F291-88D7-40ADD03CA8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68707F-F18C-A815-32D4-B67203848F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0FBF8E5-7A69-609C-34E3-AD3F99BB73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1644575-DD66-5FED-8DAA-A76508C4D3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F938968-2665-C3CE-2C3F-A952A0DF296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E5DEBC-8753-AFCB-C3B9-E54BEEE62A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7995711-6929-57C0-3D75-729270F999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5E6138-5728-7D1C-16CE-CFF3723802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BFA6440-BE9E-D836-496A-6D47ADEEFB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A5261D-AE99-DAD5-C91F-F8065DB7B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5ADCF85-561D-EC6F-3C98-9F40EFFFF7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C63919D-0238-AB58-772F-259A832148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935E816-E19E-4A73-6518-D7E183BA9D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E55FC59-4482-F45C-8362-43EE7593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B61EA5-45A7-3C42-A287-255ECEF551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6285B-EA18-89EF-001B-F67BC697AB5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744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562A-2AC9-7965-09AF-875C25ED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378113-132D-6C9D-B7F6-87F36F2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561F11-B454-B2A2-4C07-DB349E2E40D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63C66-788F-4CB4-AACB-62DB6974614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397E78-0360-A8C1-567C-9B773E70CCF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E1D6D3-54D2-B680-BC22-3561FD6C331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A3ED04-E790-4505-9E5F-B0776572B1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6BEB06D-9D1B-7D5B-2C56-4B008E635C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339AA6D-A051-8D69-5F44-E075BFE0F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A93F3AC-0631-3855-8FD7-4E5D841CD0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88A449B-B5CE-7777-7CCB-9A76D75DA9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F052847-01F5-E638-D9BB-823A6DAF3B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AA110-65DD-BF0E-8E6B-C6451F2FB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220F263-A447-53A1-67D8-256DAE53B6E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F452D3-B25C-B0A4-B223-53D7BF4D6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C6A044-9C02-6648-AEAF-BF4A3A3917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69880C-C1B2-0369-0EAD-A0CEA80BF3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C8CE3B-620F-00B5-76B4-DC15CB834E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B76D7FA-8AEA-0C44-5238-99F4DC78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BB9869-3CB6-11C4-0791-177A8EC8B6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8AA6FE-4A06-20C4-1299-68DDD764D0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96A259F-DDB4-949D-3E24-30C9AFEAD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4D24098-CE7E-3826-8FBA-B044A2DF5C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A726-87A9-938A-950F-B3A7EFACDE4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09A77B-35A1-BEB3-BED4-3FD280BDC9A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E195D85-AB11-B435-01D8-D80935FEDC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021B1E-1061-9B23-7A6F-96B18FD01F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CE4ED1C-7C0C-E334-60CB-280539EC20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F67AD9-3109-47ED-244A-D6BEA58080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0F9CE71-DFC3-4E4C-8A6D-0CEE5FA1EC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2AC8182-71A5-B2B8-B461-FF61DD0839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6A31174-311C-908E-7B13-D6A686F502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86078FC-0EC2-9CE6-E048-38F9D00028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13847D-428B-D1DC-69FF-0A28F991C5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43FCE32-6250-47F8-5BEF-9226D54F6C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660CD5-E513-8C29-56A4-C0D8F861DA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7D1405-4E8B-2B38-95C9-C009301CF2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98D292-030E-7EBD-594C-58CCC5CCFD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DBAAC61-6531-A51B-CD06-0176D698C8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5C189EE-0564-B57E-E29B-6C322F726D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030601-EEF6-5348-070B-3561F61F9A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001D58-AC14-57E2-285E-C1147919A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A47E85-E855-41C0-E02D-9873DDAFDA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AB5F1A-DAE1-2673-A9A9-AFAB64DA1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FCB6E0C-6348-0041-2F77-221211A7527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1C69A82-EBF5-7B9C-3D64-DAAEB41C2D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A599D6-7D41-14AB-45B8-3FD85588E8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EE8F995-6270-6530-47CD-F94108B6D3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837E206-AE6D-899F-89ED-CD1ECBCCFA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0B0D2-104B-AB1D-B6C3-6C9270CF3E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E20D6CA-B2CC-947F-748E-19FD52F69B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1A71CA9-A84E-8F89-D3AC-DA609C553F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AB77C5-1EE2-0561-E1FF-73FF98462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051F98-16D6-935F-5894-6BF7AC858D3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EFCB0AE-EEC0-9AFA-8738-38759483D1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88FFCBA-B888-D8AB-3EDE-56021E1C62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2BEC495-7B95-88C6-27FA-67E7613239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D41BD39-A7F1-EAEA-BD43-163022BD71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BC0E047-673A-19E6-7F71-C607D2190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2D05EB-D0F3-AB90-C191-218E4462B9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DF119DC-ACD8-1F6F-C811-C192A82658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E7F2B1A-43AB-FCAF-7D73-B66599EB0B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C3C5BB9-48EC-7BE0-E075-222A5EBFF8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5DAF69C-F2A5-82C3-F8EF-C04BF9951D4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36B3A1C-12A8-C876-9402-71784A41AE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0CEB06-B973-568A-21FA-C84FB73EC5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7407CD2-50A9-B9E1-FBFB-E21D5D0D43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0BF04CA-0CC9-0297-EA25-3E5EDB5B44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6E4BAC-196B-43E1-095A-0DD3D94F2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46AFBB-A20F-AF62-958F-33978E929A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80BDBA-1508-0597-083E-5677716C33D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04F6A75-C9F8-8B47-5EB7-FF38EDCE77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C593E6-B607-4478-32B0-6A3522ADA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E566BD-685B-9082-596C-427246669D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44C751E-94CF-1464-539D-DCCC0A1A25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2EB563-35E0-19C2-191C-F7C2E09AEA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BE560D7-6FB3-11C5-3744-C67728FD49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C2EBAB4-F724-2F5D-4893-FD22D22E8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AC28758-3272-176E-A4FB-D29D907016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7F4947D-92F9-AF12-D693-10408A7830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0D454E-0342-FA7A-2261-690099324D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82D2C8-A7C9-8A66-E592-F82C187A0EFD}"/>
              </a:ext>
            </a:extLst>
          </p:cNvPr>
          <p:cNvGrpSpPr/>
          <p:nvPr/>
        </p:nvGrpSpPr>
        <p:grpSpPr>
          <a:xfrm>
            <a:off x="365266" y="1618110"/>
            <a:ext cx="5640824" cy="4011296"/>
            <a:chOff x="365266" y="1342807"/>
            <a:chExt cx="5640824" cy="4011296"/>
          </a:xfrm>
        </p:grpSpPr>
        <p:pic>
          <p:nvPicPr>
            <p:cNvPr id="46" name="그림 45" descr="텍스트, 폰트, 스크린샷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32076F-4F0A-5613-266A-3860ECA4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66" y="2081841"/>
              <a:ext cx="5640824" cy="327226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EA606-DEA2-27C9-6F16-804D2ACCB782}"/>
                </a:ext>
              </a:extLst>
            </p:cNvPr>
            <p:cNvSpPr txBox="1"/>
            <p:nvPr/>
          </p:nvSpPr>
          <p:spPr>
            <a:xfrm>
              <a:off x="1727015" y="1342807"/>
              <a:ext cx="2887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PyTesseract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A4370A-A246-0FF5-C145-9B529DE1B50B}"/>
              </a:ext>
            </a:extLst>
          </p:cNvPr>
          <p:cNvCxnSpPr>
            <a:cxnSpLocks/>
          </p:cNvCxnSpPr>
          <p:nvPr/>
        </p:nvCxnSpPr>
        <p:spPr>
          <a:xfrm>
            <a:off x="6096000" y="560439"/>
            <a:ext cx="0" cy="5555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D763E8-069F-E5BF-3719-4625E7C676E1}"/>
              </a:ext>
            </a:extLst>
          </p:cNvPr>
          <p:cNvGrpSpPr/>
          <p:nvPr/>
        </p:nvGrpSpPr>
        <p:grpSpPr>
          <a:xfrm>
            <a:off x="6185911" y="1664393"/>
            <a:ext cx="5731953" cy="3918731"/>
            <a:chOff x="6185911" y="1342807"/>
            <a:chExt cx="5731953" cy="3918731"/>
          </a:xfrm>
        </p:grpSpPr>
        <p:pic>
          <p:nvPicPr>
            <p:cNvPr id="41" name="그림 40" descr="텍스트, 폰트, 스크린샷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05F71E-34AA-41B7-358E-F909E01E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11" y="1989138"/>
              <a:ext cx="5731953" cy="3272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B2420B-FDE6-7244-C889-1C5397E24A8E}"/>
                </a:ext>
              </a:extLst>
            </p:cNvPr>
            <p:cNvSpPr txBox="1"/>
            <p:nvPr/>
          </p:nvSpPr>
          <p:spPr>
            <a:xfrm>
              <a:off x="8029330" y="1342807"/>
              <a:ext cx="2232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Easy OCR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D18-C1C4-2835-78FC-01F6E89F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4B998-CE82-4110-CCC5-D39901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F5D665-7B20-81DA-A27A-C54A88A5ABC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DF3913-64B9-6175-3B1A-1F9631DB69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2BC5AF-CF92-4F58-1B36-1AC73D0494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2382D7-654D-0831-009A-2933B16342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7456FA-938A-F77A-4502-FBFBB013AF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D5DCA6B-4924-FCA5-DBF9-F967151B8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BBFD84D-5391-D1DA-4B76-78F9DE6591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3A27D0-0216-57FB-BF20-FE828DC6B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4D36694-C019-0AED-719D-2FEB4F53FB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A3FAEE2-24E5-BAA7-557A-CFE3847A56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131711-1CD6-0311-44BA-8C6824EB0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59823DB-4BD2-275D-74A9-A91386E7DC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063444-7D85-9C63-4AA2-471A7E1738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417DC7-5188-9C35-84D2-85ED2C3E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0CF5CE1-2300-A26C-C1EE-B22B68F20E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47C48F-D38D-4AD3-8B9E-A5F579E7B6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13EAE86-CF1F-C42E-3C0F-4D102AE50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574AEE-1CEA-0784-A896-F8C18C02E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538B7-2127-16D7-ED16-11862A2B1D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1E83C0-02FF-A2F9-3B4C-E7A06BA359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53E0B5-A01D-231C-50BE-128EA7C773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510F5-F250-C0F2-B835-D870034D63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1501C8-583F-7808-F467-B9FBE73920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05728BC-F4DC-FB87-9B16-FB1B8AE006D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04BC254-9266-F816-6EC8-D4194F71AC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4954F-1EBB-38BA-0E95-CEFE9773ED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908B1-5BD1-A2DC-2479-B78C29F1A5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0069B0-4E73-D268-184B-D2D99D21F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04E3B35-DF17-A5BB-C8F9-D0761C19A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465B32-89FD-7BD4-9246-888CDD987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6CFB1B4-3C64-5F33-FA7E-F4AC46A76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A4BEC5-5846-DEB4-01DD-85D5169A51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D4F855-F397-00AC-61FC-FAD1EEDBFB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C92E48E-5BA8-B791-7AC3-EF3820FF7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211EF1-665D-6D6D-B53E-5EC429A571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1FB1B91-A7DF-9F5E-9CED-785BEAC239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A18B8C6-1BD4-48FB-0CC5-15DEDC7FE6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744C0E4-7E6C-37C5-03CD-A929F311C7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232DA68-D116-809E-677C-B79F71D90D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315CFD-FE4D-204C-22FB-1C7EEDBB03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8517451-D103-FBAF-0C86-1A484B8654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070CD3E-82E4-0B8E-9A6D-074DE79835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16664C9-3677-3A38-805C-D6CE214D66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2C2DDCB-492C-C216-B8CD-288784FC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0F968BA-2B74-35CF-9940-999161E8B2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6773F61-F612-FECD-9C81-E6DF6AAC8E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18A4436-4F38-A349-07E2-1DC523BD9F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4E5F8EA-92C5-8EFF-2F7B-BD238706FE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1E27052-5EA9-90F5-81D1-0F4509017B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36473AA-D63B-C07A-12A8-457F34E390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766EFE-85FE-DC6E-2202-A29F4B5C0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119B813-2CD4-9009-741E-401D09AE46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25DD3F2-51AE-1302-5EB3-F714829532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3D1D7A2-4CB1-F954-8383-405FCB6607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6DC4858-5BFE-15F5-FF97-4EB2142A24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A869C6-AE49-2E6D-D6DB-2A28F1CFC6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BFA2F9-91D3-CF35-916D-4833EB25C3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CD74B88-2A24-95E8-4C04-4357F7FFCA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8A6986-99B5-C452-7BFA-352135FC3A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7E2CFA-2E34-756C-79F3-34AD094450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B93F47-D8B6-80D4-4273-4D777CA8782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BF200C3-D0C5-26B2-84B1-4561C96585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C52EF9-08C6-390E-6E8D-BEC35AB2C1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AD9586-E38C-37CE-8E1A-4A6306398E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33213C3-1547-50B5-F94B-684780EA3D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382253-9AC0-CD9C-5C33-95B7CC96D8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C680965-4F99-045B-0447-B010B191B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3DD078F-91C9-A5B5-C6DF-BC3CEF394C1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226B7F-1033-D18E-E985-EA19A15C5A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DE64B8-D53E-F5F4-4354-D2CFE458F1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9679E7-A56A-8E28-75B7-990851B042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CE4877-E950-F5CC-30B9-084ECAD248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EA690F7-8822-E19E-BB15-F8D0E8AAD2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196F41-6F4C-7C5B-64CF-F1A8D4F495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FA49CA9-91F0-6EA0-E326-E85DFE7C0C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228C24A-8989-DF43-1DCE-3CF0EEB438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C1F632D-7AC6-7598-8E55-9E1115CF4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CFD8214-3329-9657-6862-70FDFFD005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2915933-5122-386B-42B4-779EB0AFEB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6" name="그림 45" descr="텍스트, 득점판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3A80F9-F1CC-1C43-3CB0-0356B26A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" y="384508"/>
            <a:ext cx="6777239" cy="3857696"/>
          </a:xfrm>
          <a:prstGeom prst="rect">
            <a:avLst/>
          </a:prstGeom>
        </p:spPr>
      </p:pic>
      <p:pic>
        <p:nvPicPr>
          <p:cNvPr id="41" name="그림 40" descr="텍스트, 스크린샷, 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B3CC43-FDD9-AD0C-2FA9-AE634503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3" y="3429000"/>
            <a:ext cx="7963729" cy="3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6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04CA-18A7-DF17-BE53-496BB7A1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C265-3B4B-4228-599C-E3F8F00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517C7-7F09-A1A2-6D0F-BD4AD4DBD45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8D4508E-D1CE-B306-BD77-BAF63B2B38B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D5D42F-FA9E-B80A-518D-B3860431EF2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86EDEF1-112B-A1CD-C210-0942063A631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E7B3DC-20EA-6A05-BB01-7F2578135C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2A22B44-5677-1D46-DF83-45A19F7F2F3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B84628D-D72A-C798-CB90-19CA0A798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17C99E5-2876-64DD-86DE-48668777C2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BE6EB0-DECE-59BA-6831-9880205606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D2341FE-F8AD-8F16-25B2-1B4C47E526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419DE7-7EE3-0E97-61B3-DF3FB23DDC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3D70E29-6B1F-0A68-C9BF-8171FA02B3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59758A5-7AA2-1066-B497-0DC38546E8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73A9057-E538-A16B-23EC-69D818A029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8D9A251-74F4-48CF-2F2B-03092ADBD2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764D718-0F47-CA25-A6B7-1900C810BC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58C2251-2176-A05D-C0A9-381E7D170D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55BE532-4DB5-E6F6-13EF-382AB87542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76D71E4-8796-5008-C471-6649AE4CF9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42A03B7-E014-CA0C-104A-C7B89F94D7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A8B2A-DB03-2EA5-E4AF-D55A1A8FE8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C368C7-9D2B-7215-DA84-EE8A40A7A0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875195-B45D-8410-712B-4A51C0DE66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A760B6F-D37E-B270-C60B-2A6C121B95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4C928B8-9707-FD08-14A8-EE1C1484B3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800D816-3929-F5D9-EC48-FDAB06B70D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234D950-1C5D-4D71-29AA-1A79178CF9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754339C-62C0-4A8A-52FD-42C3D7E6099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58B87CE-0113-1028-939D-DDDB18FBE9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F8E3AF6-CEB6-FBF3-6EAA-B8853F2A0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AE9759-2FCC-5928-93CE-78F9682DBE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E406EB-F3A2-C6EB-BDE9-AC333AABDF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53776A6-F574-2928-854B-C0B60E1A19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F5D5BF-7079-A4FB-B865-A0A84A997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5D85DE3-21CD-617F-3CCB-9E4D3613F3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3A11DF-6462-C986-9F9B-A865B85130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3AD4BD5-C6C1-FE33-02AB-A064A8745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C5D3B1C-0D18-537A-7158-2C27C04EF1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0C5EF32-DCB7-C714-925F-AE2310FE89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D746DE-6177-F3B1-F247-8BD2399367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38E70B8-661A-D7E8-064F-414119C04C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F921E8-3113-CA3E-11F7-8168621D61F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1CCDA4E-012A-6C0E-E734-199239AF0B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FC519F-9124-9CF2-33EE-9CBA2805E2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8A2A332-2944-D398-671D-FF86A2E2D1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50D290F-05F4-4DCB-020B-6DD03204F7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8C7ABF3-14B0-FB33-3AB6-8269901A6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A52CAF-DD9F-1A78-E944-B065492A86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B655BF-A216-6345-9CBB-DCE9039BA2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B2F189B-ED42-71C5-6CF2-0570A3DB7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D2FB910-BBD8-E160-1309-F0D5BEBD8E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2F249D-4BFF-FB55-72FF-F3B3F9230A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2A5C32-7355-C876-C56B-004D2B0F5C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02DCC30-9E43-B8F2-29BB-2F1C15D04F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1349E9-586A-E871-4533-5DB216A84B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D7CD954-78D9-1B39-36D2-FE7D8CE1B0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68D4DB4-45F1-EC25-62BB-B04502FA6C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D603A49-7DDC-BA61-070C-249FF8E4C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62D5C6-C6BC-4224-BFE4-4DC71125A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CC9D3C4-E26F-7843-2D53-86092861EA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E21A6E1-9901-1384-B405-D299712205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1C6BA03-3842-9628-7AD0-9F6A5DF6DF0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50EF7F7-5327-2098-0A72-DE1B656C55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434A0CB-1AA8-5BEF-9CF9-0DC36BD079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0905CE-ADC3-6C5F-3ECC-D23A43BBD8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BD85B39-C48E-FBBD-A97B-8E91B1B2DF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224C514-DA1E-8129-4B17-289A02E25E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80A82A-1BC9-FF8B-429E-5978FF2F69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F91786-907D-FF7D-FD1C-A6134958C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119750F-A2CA-303D-9BD1-58478429B7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450EEE-47DE-18A3-C0EE-4B86D58342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3BE257D-DED8-578F-CEA1-BEF12871F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80AE6BF-56D5-61FF-1B79-2D966EB5E1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58C8D81-F972-E7F1-12F0-7FAAF1D04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0BE0732-7F2D-C028-FC4C-A0D760FA7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31371-F252-E4EA-10A8-1D2984622D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089A26F-0531-C9D8-FC6C-DAFF0968B1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EF2D1C-433F-1B83-9BFE-AB71B68314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0684639-B70C-28AB-6A32-E95BE6BA61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35979FB-8A48-753F-D38F-98A10B721B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5E0C8-01AA-CF63-85D5-F5E1D4513E6B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DEDB1-B02D-4B80-6D02-5CEA6063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F8B6-DEA2-CA71-5D93-5560E5D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C2466-5E4B-A05A-D228-7C1C28B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BD694-742C-1517-FEE9-228A57EFCBC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42CD042-B013-B8B1-C436-E31A7F8E104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103482-2471-9D9F-E468-D7EE41483F2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2B007C-FAD6-1AF0-07D5-16F48DA9A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6B083E-6E07-9E02-8B40-B65B47727E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BA4D19-66CD-52AA-F43B-950C72FBD8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0D61AF-0035-4152-0930-8FE267E16F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61AF71-1764-E5CD-AFD1-8CE452763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B71ABC2-8C99-0148-2371-E03AAA0B22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64ED538-703A-7CA2-AEF4-95E6F82FF4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2EC7D1-1B26-8842-2213-F201D2C17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F0C8706-3587-3CD9-90ED-1BB74629B9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45DF3D-75C7-3050-8D63-75B1FB47F9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45700-D0F7-4C6B-535C-84F150BD40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EF7697E-4C2C-2DC5-F36C-A9CE6B5B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4DC8544-28E6-E168-D2A1-36EC01CB74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ADF1309-B920-5C1E-C0D8-DD92DB10DA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1F47EB8-5467-1F61-FF5E-F0EAD03A9A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AFE87EF-5001-5B0C-62D2-8DDF09A75F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F66EF2-B21E-EC94-7967-63516C010F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664E725-AC9A-C8C6-B349-C1FDA21F5D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929C86-D187-F329-7413-93ED754EAE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E293B-94BF-FFDC-911D-46D9E3B6B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E766AD-42A6-E82A-8407-DBB146D984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BB2C547-3633-BEB3-2AAB-7430AB51B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90F359-BD05-A3A2-B362-B0C7755ECB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FDD6DC-6398-EFEC-9252-98AB830127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A071D35-C194-240B-3477-CAD864EF90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7E7754D-362C-7A74-18F0-EF8AFCF6D7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D65F0AE-A2BA-92E9-1731-523DE7F635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12495F-8DBA-1733-67FA-A2868E637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9F2E68-229C-30F8-79BE-C714C69928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025B062-8613-A9C5-DB7A-52064DF94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B5D87AB-1E4A-1D87-CDC6-55797B511A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52CD584-2F69-10C6-E581-E74CCB438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8E27CF2-180E-0F3F-BDB8-EC1194A897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7BA5488-1E4A-DD9C-45E2-D379489BEC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C89925E-DA6D-163A-C286-0AD2E3B1221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8AF297E-E205-22D3-0CD4-D44610F167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8C6B585-C740-1C14-6EA3-AB2E8C40DF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92CE85F-82D0-A53D-B7F4-779D9D3DF4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916F8F3-612C-5871-58B7-0ABE196B0C0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9E71B-DABE-66B9-75BA-C7106B2F3E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B612228-A2BE-C5B4-792E-F8630044C8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F466A4E-6ACD-A07F-C1BE-F449D14340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906EE93-3323-027C-EED9-4FBCED8498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1D46EE-E843-2623-F273-DD92ED4C15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84EDB95-792A-926D-9BB4-EAB0632459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7D605B5-D7E6-8A4B-D500-6D1B36E51FE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8BAD45-D926-C88C-34E5-2DE35FA339D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66B71E6-3BA5-4CB4-6CF9-37D2B61964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98645B-1B4B-9801-B797-FA2393DA3D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A6622E4-3FE2-185C-B259-3203D41CE4D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4BCE72D-4A28-97F9-A7F9-138D87AA9D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82DCDB-43E7-74C0-EB83-2A2E18C620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8CFB967-70BD-7823-64E6-92DE57F4A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4625AA2-26BA-F1CC-72C2-3608F0E160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B7B94A-73EF-F2EA-5020-B4CBE0628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C723B65-DA01-29B0-BB4F-75DBEA8FA9C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A088BA4-2398-2457-DDAA-AAA23C9F9B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D6E4A59-EC2D-9420-599E-0BC29F76A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28D5DD-E6DF-BE86-9458-E9A267588C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3B882F9-A18F-0C14-21DF-4C623D5356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CABE08E-CCB0-1598-E1D0-2269F58993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9149F1-7609-98F9-11B7-8B2FF2C3DC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02BB83-A8C4-C99B-65DB-2D02DE6473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E508922-DA28-251A-7D0B-A2B7D869D3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E0F9C0F-7DD4-3025-8E12-3F2C3D0589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E83257-938D-59F6-48AC-E232B6DDAE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114319-65A5-6EA3-E446-F98E78BA0E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C5EA6A-17B4-55E8-E90A-3C3E5154F2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EE612F4-923A-A84D-1884-31DCA87A6B6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B3BA04-3F4E-92C3-9771-96E6EED2DDE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43327E-851C-0DEA-0719-3245B02258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1AB7889-64F3-0A4A-8A6C-84CA7A3FE3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C2AC2EB-ADF9-A817-13CA-CD04464B79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5D49039-733F-8F92-C3E9-6158F90C5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649A8F-813F-A7DE-B3C4-55B4348FD2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17D576-4DFC-9AB0-F43A-5463EA6741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A4132D-9C3E-4412-6ABA-48698AEBB4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C9F929-DE1E-F99E-083F-50ADA1E71085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A78C2-BA5B-2E38-5144-10E2553F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A17C-7346-AFC4-3FCC-E0A05D7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052B3-D68D-E9CE-607C-EF5742BA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FECD-F972-B122-2FDE-718E95F0FA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C88829-5B2A-CACE-6166-60419E5FD73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7D2389-C5B3-D053-126B-2D737F1710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075ECB-FB63-B4F1-68B7-99F5E7EC7FA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D6C8DF-CDCF-EC95-6182-DBB74E4388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461C854-29E2-AAEB-7D1F-16B0DF05A1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3467F8A-1476-9BB2-6872-A80ECA116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44303-35CD-F513-3F86-E47243C7CE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83CDCD-3566-5827-16E3-01716FB5AA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C1C4DD-0276-4FB1-37EF-BBA2502D95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E38963-F67E-8792-4306-4B57E0AF1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8E7DD45-97C2-D45B-B5F6-46B337A09F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DA84A8E-C92A-9989-B8B2-058A9BC80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A02AE0-E568-E9FE-3A75-8BB2093B0E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A11093F-EA0D-CA9E-F2CF-049F46DB07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575EC-BE6C-ADA4-E90B-5F354272B4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0AC34C-5008-D32A-41CC-46501CC65E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BC1F2C7-F649-D229-1C46-1C1A5A1BC3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48387AE-8730-3C0D-DC90-B8BC0EFD34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ED6685-941B-6E82-5F28-F935F2AB1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C60AC4-7976-0ECF-7433-D4CE17899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0935852-CC14-7571-3C0E-CC914A49CE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40F12B-4543-15F7-CD9C-C579085A4D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1217502-2C9A-F8FF-B0BC-AA2D435C887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346FAF-BB08-849E-2244-B3EF2F3AA7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DA2E38-1298-4D17-CC76-FDB3CB3361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D75ADD-C7DD-8789-2B09-84C6B8C688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7C1134-8208-60B1-1DF5-933EADDCAB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2AE6111-CA47-0C6A-5AD9-852CBB0647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23B8F8A-C332-D1C5-074F-33E7978FC6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6FC3960-2405-5D63-CC40-F6D32E620F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9679D18-AAC5-98D9-A724-1C52DBAC01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AD0F04-E5EC-DDEE-7227-687A0492D2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DCE833-7317-503D-5A10-8A5F78F4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B1077A-85A0-3B72-DEEF-6B2DBA0554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8D10D62-68F6-324C-F24C-55F00767EB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E23E81-1B6D-0572-FE85-D1BA92BB24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924D04-6254-92BB-ABD5-441D713046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5E7845-DC39-E1CA-17DF-9961162351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6E6E45F-526B-0188-0799-9D1C6E2E8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5714BF7-A598-1E54-BD04-F442D22BE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58754D-8C95-89FE-4183-AB71E8CE5D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22942C-C4F7-0F2C-8F59-F526DA419FE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16545A0-E6E4-3F66-7978-253E1FD708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036BE8-748A-CCFD-68F6-B2367042A00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82EA97-3F2B-72E7-6827-873EBAD727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4DF78-C2E5-A3C8-C8CB-BD6D002FB4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E85FF48-07DC-7864-23DE-4290115360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B22FB21-429E-4BDB-3DA6-30660F0290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B6EB9FE-9D13-A389-4871-7746637B2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435ADA0-F3D1-5CA5-007F-641653103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2C62950-6F5E-9CD3-6E87-FE2FFDFC14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97C66C-1E78-C9BF-007E-9A9A4E957C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3D2F353-241B-EABB-8193-817EC5DAF0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742AB6A-6824-F609-B67B-5FC526062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BBBAFF3-4CB0-758F-7B90-315F08C932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B3942F-398F-BA7F-9147-AB3C01CD6E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0DA531-9F57-AED9-9B1C-0716B9335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0A44F0-0551-0414-36E5-F87FEA974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54F999-E3CF-B674-7FC7-53630A3D0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BC5C49-D445-5B80-E2CD-5BA3D59E1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064BB-8134-3F0F-8648-CC2E713FACE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E917D0-410A-25B0-1CBF-26E3102084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4049D35-20AC-5FC8-7FFE-B208282476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EED9B7A-03E0-00E0-9EBB-0D12F125E2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3864B20-A6D7-B5C4-2EDD-82D29A406D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92EF4D-DA86-756C-2334-5F3C35CBA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EF700-0BEC-146E-0849-C1539DE22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F35E28-23DE-A7B8-6944-7515BEADC1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960E9B3-DC97-5B67-D003-3E9D80A684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B8891E8-D6BA-8814-923B-641EE40604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A64E896-BB59-D5C3-E7F0-EED560BFCF8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03A07CC-E1D6-880C-27D4-864B9FC6F2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E6121DE-5634-D6E3-4E16-2D68108C6B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4C0D23B-24C1-507E-80E1-5388D83E0B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7097E05-AAAA-06E4-969D-FB4E947B36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2ECD2B-5814-325A-17A5-C887C86134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107E290-2BE6-FD3B-153D-6D6D2472ED2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6644EA-D925-A0A8-3962-2C4A52616E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F0799F-4D7A-F42F-93B1-56BAFF2B63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B78B057-B1E8-38A2-D50F-E6AAEE4D2422}"/>
              </a:ext>
            </a:extLst>
          </p:cNvPr>
          <p:cNvGrpSpPr/>
          <p:nvPr/>
        </p:nvGrpSpPr>
        <p:grpSpPr>
          <a:xfrm>
            <a:off x="3680447" y="1422901"/>
            <a:ext cx="4950611" cy="4742299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2B6D4E-0FC4-6358-05DA-C84C37744CEF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0BE0764-4DCF-3EC0-8527-0BEB663CD253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C137A05-C979-F27E-BA8F-929C185B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1D2CA1-3D61-4923-483D-B9409576DC45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FAEE9FB-7E60-C931-DA25-A590039FBAA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48DA1CB-C29D-725E-3587-9E038D6C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470BB33-8A3E-3BFB-31AE-0525A7CF6051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C67C0F-2C24-7C34-C842-F03724A59CD9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F0F0B4F-30C2-9FFC-E3E1-0AA768EEC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44458DF-DC87-F1F2-34D1-05E1110E7631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5E787BD-043E-26BD-0D11-D89279D5303D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6BE5396-699D-73F4-43CB-25016E72C78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83D960-B1FB-292F-452E-0211586C5B7D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F933B37-8535-4E7C-78D7-C76585A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76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94C3-096D-A3A3-D0B7-707C861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D43C98-31B7-0222-82F4-A0E877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4A6ACF-8804-9604-FA3C-8E3917B30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A7DE3F-3543-765D-A5B0-A09DB899D71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BF6F28-9689-9B0E-F986-5DDF83CA9BA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2E92D8-3DE4-4C90-32DA-02A3B37638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93AC7A-8612-3C5E-35E8-3A40689A9F9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9F6E75C-3252-C39F-D96A-D364A584A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E121B1-A735-7884-9F07-D15661F733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64179BD-B925-0B7B-61B8-649F23EDA9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706A6DA-B6D7-D5E1-F444-9F1A5DA734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2A0E2AF-4E51-66D7-BDC3-BE71B64CB5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622BB3-E809-AEDA-2D3C-7C944C856E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4C55B37-FEBA-08EF-DEB0-03874BA0D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0E2BFC-CDD5-96FB-AD7F-7F5495DB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A8A3F-9B84-73DF-A38D-C0CA46D20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024DF7-3DDA-0EFA-6C4C-4B1A30B526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5081BB6-C319-C297-B028-4D2C57B5CB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BEBA70-3C76-266A-BC3F-B3DFE4D458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EDFD32E-B3C6-87EB-2862-0028DF934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5C24FF-8654-5284-D073-067F49A618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8545279-5285-8FD8-7EE2-E7DFDCCF8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E6B60D5-17AA-5CFB-30DD-0B51C574F5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C2A165-7EE2-805A-A8C0-F616A59CFD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48C68-6953-ABBB-BE78-B1324D5623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8BF8761-3FC5-2173-E348-E32B873E9E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2DC4DE-E114-E1A2-81F8-F34D9F549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A20A08C-996B-F069-1DD4-2D63FD07E3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548A47-8A74-5945-3BA4-FF00B5945E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BD44A5-04D7-27B6-2618-9ED9F367D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5F647E-4E67-58E2-5DF1-C2FC5ABC5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9303233-6A39-D3D2-C1D5-D6B4D58F0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ACA2653-4851-C066-1F09-398408790E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7DC342-C835-DF83-C654-4769C9CCB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76ACDC-FF33-40B3-DAAB-B7502E853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DF02B4-5002-C4D9-F545-218719397F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06C460-B024-AC01-55FF-7266854945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DD7EFAD-841E-26AB-8801-BF2FEA3D38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A008E7A-C0A3-2CF4-2D7B-492050C7C9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540303-524D-B992-CA61-F28B841DB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1C6A770-DE0D-BC1E-5CFC-99321C767A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079527C-9B39-80F6-D36B-2740EA1F3FF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1E9FC40-BF4A-22D4-09F9-C1772E5A29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FA03505-CC16-797D-01E5-928649A9750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DA93AFA-D03E-A7C9-C802-6219396810D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0FA975E-8462-E6C2-C4C2-927842952DA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A201D7-82A3-374C-D7BD-3652A50FCC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58D8D31-D6CD-4F27-F737-A0E8B33F40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28F16DA-F0A4-EB77-2F55-D378BD5ABD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D58518-7128-4B77-E18A-1A981DC8D1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D830728-3227-E439-385F-9EA8BB10DE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A0374C-4C8B-BAA0-EEE1-6E6C91FF52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E07D54-7068-D84E-246D-D81090754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8CE878-7283-2317-6433-334B664E81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06ABBE-8759-D8CA-1221-826BD61F89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A50013B-529A-5A03-3140-DD18444C149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C40180-50D2-6733-4C09-DB1A9B4A5F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AF1126-46A5-DFC5-6F5F-5053EC6A6F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DBE02D9-78DF-1F35-9C31-12592E9DAA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7278E9F-4778-5153-1F90-C4D2BFFBA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6F23230-8A6E-4E49-A109-716FC56F25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174170-27A2-8F63-9A5C-A20ACE48DC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2B8999-5BA4-7EBD-F529-8054795577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4F0B89-F616-128B-CE69-447B0F78C70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67AA94D-44AA-BE8B-86D1-8A571186A5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55858B7-C4F7-A516-55F8-62CFAE3682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F56C7A-3EAF-0AB2-40ED-1681419D16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01DE0A-92EA-302C-5863-217FF8BA2E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C162BF6-C48C-971D-C5C5-C5F9F0DDE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798DB3D-541B-48B2-1156-4A28067890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9FEDE93-D36B-A806-FD95-BC844863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F18C73-AFC2-F2DC-DCC0-D11497B866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D042E85-F15D-0814-6551-A5E8D58300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415374-1807-E065-9DDC-B9D73A3820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40B41E-8B78-7118-42F4-11F9511954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3BDE9-C178-7969-023B-7E861964E1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030AB30-718C-DB52-9BFE-856FB4280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0BEED34-7F1B-9AC7-B610-F388BE4AF2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06CE14-7AA3-38A7-AB66-41E481CBF8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D3C6507-F2D5-31CF-AB86-EB25B4B90A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1FB82C6-A7D3-BA85-AC3A-1C1588A4E7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2105175-D01B-DA29-0681-BDF491B0E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D511A-FAF9-2CBB-BE4D-BCDFB07AA28C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C870BB9-DF20-B682-5784-3B418A42F911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E10C73-99BC-34AD-4ED8-7F2E9C56195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7AAFC6-1D98-1FBD-9A08-552D79103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07E1CCE-277B-C737-D0CF-419C90C814E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AF3FAA2-F16B-7F9F-BE84-C3621CCB6C14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3AEB253-2006-307C-19A9-BBE7AB3F7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94AAE80-0659-037F-92AD-B292BCCD7EA6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6E52743-2A4E-DB96-E18A-7E0716522AE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117AD64-D075-468E-A82D-B8BB5E129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AFD992-34EC-D3C5-6AA4-D528CADC5140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6620A1D-9593-89C7-1221-E6C42C2CD8DA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31D7D29-BCCE-64E3-B42B-6A3EE0DC9E0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8F511A-BAEF-8FE3-E122-73FDA3C8336C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7DEC7F2-B0D5-BAA4-05BC-BF11E48D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0379E8-02A9-6DEB-31D5-D280C08B22A4}"/>
              </a:ext>
            </a:extLst>
          </p:cNvPr>
          <p:cNvSpPr txBox="1"/>
          <p:nvPr/>
        </p:nvSpPr>
        <p:spPr>
          <a:xfrm>
            <a:off x="5492540" y="144659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지능적인 최적화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E2C5A-B57E-A594-0323-A9E6DFA8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8695F0-A392-716E-9E11-5CCE72618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2EA02E7-64C4-11A3-557D-5F6EC2AC757E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5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67E7-FDBA-4F6A-7AE6-EE5D33F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AC1A4-2D8A-C9A1-254F-B2D186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9A804-7EA6-CA0D-98BE-983D13D63D6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C3066D-37E5-8F4E-AA6F-3ADF00DCDD2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E6EE85-F14E-121A-7359-6817128680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12F0EA-A375-9351-E715-71DA4472BD5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B3FB5D-88A2-F9EF-9DFC-7C5E1BE313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69D5625-B029-226E-9857-B948D0061E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EA764D9-7F1D-8BE9-A15F-ACA72ABE2C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0155FDC-4CEF-01C8-09A9-33F314F1B7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46B2E7-1F6F-FE68-1826-0F17329938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5DB53DE-1522-F1AD-2C6C-E6ED6A31A7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220EA4-3C4A-DDA6-E00A-9AEAF2B6CC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C0ED53-48DF-1236-A969-DC5C9A5194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4B160D-A67D-9EB2-C339-517819DB81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88FBFF-23F1-BF89-8B83-568320784DE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23F60-8B40-18E5-2B50-8EBB2AFD6C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6906089-5B3D-35F1-1526-1EDBA788F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B4CE53E-9C60-DB78-5A90-31A7EFB568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E1685B-3A55-B10E-04BF-19B7436471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820FCEF-7F40-F843-C472-4FE23286DA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599D40-7DBC-2451-031B-0ED22A2128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2DD68F7-49BD-B0DD-F3F0-170F5F23E2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AF29C1-DE9A-D5B3-165A-99F6F2C212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73DCC7-E538-C120-67C7-9518B72BAA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A04EFF9-004C-A85E-6F0D-E23D57E250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A3BEAF7-783B-5BFF-253F-939CE1759A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ED90E30-881F-C523-0A11-24EF0F9134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F769EC-79D3-0351-4416-12F11FF58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92B9CAE-64B0-7338-D340-42FB73B582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8ECAA4-A13B-658F-7954-74050CF29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6A145C4-D582-BD35-C65A-27143A3102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9989C3-CF27-678B-3075-0E42E524CB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DD9B42-0B26-7248-AA14-C17A7FCFA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F33A7C1-0715-36A9-1056-A0BF8DCD368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6465BA-C3BC-D465-C131-0855914F5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3891BA-2524-9410-F0CE-4A5460E00E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94E018-A083-2C2A-1D6A-706F499F79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FEF58-E884-D5AF-1593-15F5E854F07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38D5DD-B664-0E4D-EDC0-81F4D6AD7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4390150-EA13-F1FE-41D3-2CAA4E9104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696229-85C5-48F7-F451-AF6CA9F88A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8C4F6-5619-6701-EB21-BA404037EF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9DF05B-975D-5EE5-805A-4D3B023615C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71F22A-48E5-9252-93B5-1E769515AD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4ED753-DE4E-0B4A-D30F-DC2C402913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DF60FD-A073-1249-159D-2D81FA3697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AFC684-F412-389E-062C-A3395F321A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794E80-F494-C3BF-4F1F-54CE6CCDB4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FB612A4-87BD-3C57-3DD4-980DF299D6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D450825-5AB2-C282-CBBA-41B7F5ECA0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8DC4A81-50DD-67E5-A229-CB2B03DA0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17FEC0F-589F-54DF-ACAE-62DAF845FB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F40DB07-284A-2B95-E90E-A066E68CE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E2CEC5-3AA1-CA17-0AB9-A7BDF9CD6A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0B55CF8-8814-36D4-7F6B-6551157878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79DF59-7300-76E6-E1F4-4B48E53060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73ECD2-B2C1-C824-F14E-3526686DCE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9FD90C4-B58A-7379-CDD2-7A19ACF215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E2EA625-FB9C-C460-BC06-F1A205666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8C33603-9F2A-D88C-C6CE-ACB1A079C0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BE3C1AE-EE4E-32BE-2956-CB02795CF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244373-3CD7-65CF-6F95-086D20A7CA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B98959-B0B0-CC8A-05EB-CC544B7498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EB6E044-08B7-B05B-6175-6E83A5F54F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BF14298-3FEE-70E0-3F89-259DF2573C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2517A11-0421-40AA-40A2-C0EAF5E50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3DC2E03-2852-3025-A7DA-350043C79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CAC228C-C7A8-CB02-FED8-22306F8F3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175A0D1-A863-A9B8-6B47-608FBF817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9B89DB-DA64-B997-D606-7D810CF55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74FABF7-C509-D324-12CD-7B72D8CD99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E618AF4-6BC8-E289-0CE4-8B06490EC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4EB9B68-4377-8B78-86D6-C19F451D74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2AD2C97-CAAE-45A7-9B15-AEF98C7E85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E6B660B-FA85-C4C7-85A6-A3E8381091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6C4DF6A-F024-6A8B-F50B-60FA26D195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5015B1-9BC9-98AC-601A-DB4822BE99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0D7633-B892-6EA3-D72C-41A31904255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202CCF-3E1D-854F-3A4F-724D3157D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9F998F-F9CC-FF6A-CB9A-A23C1487B7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C3B181-AB9C-AD94-9952-C128EC023C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D35EA9-D8C5-3345-2F55-268E5EBB75D3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AB4E90-E99A-69CB-13E4-E0AC26350429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F30FD2D-E98E-DB68-BD73-063D6DA1946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64F0D57-3E2A-D9B8-C60C-3F145EF9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9D1090-BFC9-9AAB-3314-DD0EA8A7C691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84EF699-DBF2-79CB-D89D-4C8ADB19EFE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56C2E3C-2E2E-C598-5D9A-C0E6C195A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7596D6A-9B22-9D85-1B1C-F474D18B8F0A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CA9AF7A-106C-E12F-C8C8-BCD445A86C70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7F04712-C6B2-8FAF-F92E-A1F1D739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4F97CCF-EF70-0CEC-0877-63CE225A068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B644B43-302B-C819-D78C-F85791EBB10E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ECC6AB-878E-6208-BD64-1C51851CF4F0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B3D2E16-24A0-25C9-4097-64EF86461648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A6F9C99-BD2B-9E26-C684-532DDAB72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786A00-1EC6-939C-3BD6-9480B05D18D3}"/>
              </a:ext>
            </a:extLst>
          </p:cNvPr>
          <p:cNvSpPr txBox="1"/>
          <p:nvPr/>
        </p:nvSpPr>
        <p:spPr>
          <a:xfrm>
            <a:off x="5189992" y="1446597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신속한 텍스트 중심 문서 처리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6F2A3B-1F07-6B32-D368-12377BC9C440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FBB8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fast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12FFE8-A887-5FAE-E6CC-FBE55B684B4A}"/>
              </a:ext>
            </a:extLst>
          </p:cNvPr>
          <p:cNvSpPr/>
          <p:nvPr/>
        </p:nvSpPr>
        <p:spPr>
          <a:xfrm>
            <a:off x="3303639" y="2260419"/>
            <a:ext cx="2843867" cy="38893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6646CA-DA9B-2197-B972-F5F3EF530D4B}"/>
              </a:ext>
            </a:extLst>
          </p:cNvPr>
          <p:cNvSpPr/>
          <p:nvPr/>
        </p:nvSpPr>
        <p:spPr>
          <a:xfrm>
            <a:off x="8355072" y="2479041"/>
            <a:ext cx="2843867" cy="7976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1BF007-E1EB-5558-B879-29ADA495304F}"/>
              </a:ext>
            </a:extLst>
          </p:cNvPr>
          <p:cNvSpPr/>
          <p:nvPr/>
        </p:nvSpPr>
        <p:spPr>
          <a:xfrm>
            <a:off x="8355072" y="3448025"/>
            <a:ext cx="2843867" cy="3907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6FC374-E886-DFB6-2919-8141D545E1B2}"/>
              </a:ext>
            </a:extLst>
          </p:cNvPr>
          <p:cNvSpPr/>
          <p:nvPr/>
        </p:nvSpPr>
        <p:spPr>
          <a:xfrm>
            <a:off x="8355072" y="4026362"/>
            <a:ext cx="2843867" cy="204310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4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F953-B3D2-2A21-D188-7742847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A0C5DB-3A38-F954-75DF-B5C323AC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0197CC-6C14-7C97-9A0C-9257816E742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B132FF-1AD5-811A-6A81-29ABF5FC06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E2EAD-44C8-2891-B555-48DE68EFA7A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4A7CC8-B2A0-4112-8CC1-3C1716A0C6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380C30F-0BC1-817A-9DAE-C04A2F72E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C35EDE1-4C7D-8724-E1D9-4CBE445F6C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1750B0D-4C1F-C282-2D74-3722E69A7E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ADB0B4-9FFF-EAC5-22B9-F67A9A3048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60DD126-E385-1B64-1F80-E715824C5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0ED7CE0-4D20-53D2-9B04-5808B7349A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E5C2512-ACE5-2E52-6ABB-B339569EBD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2F71B0-44A0-B303-9CE8-96099EE19F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4C07B2C-5255-C236-C461-DDB9DE0023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89E38A-E72E-154F-483A-1FE62AD693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9C22AE6-A656-649A-B4C9-A7F957A161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D75E13-E739-CF42-F691-85AEE46154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EB43523-0D9E-8971-F33F-21221DED1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2DEC34F-A3C8-2CE7-A635-E1AD34C172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E3BC5D3-27D3-D856-9666-9929D396DC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BF63728-614B-F2EB-1E65-12DFDE86DE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A48563B-9234-83BA-5CD9-9C009170A7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E58D8F-DA77-3715-8783-256DD373BA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17582D-4D68-9454-CF59-91485DFFECA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03E211C-4869-85C6-556D-A2A1022FA7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194E8F1-CC25-1CEE-7EDD-FDDE700EA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36DC3F-9BC4-9A30-51EB-225AF5ABBE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0C566CB-229E-7311-4215-1752152538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4AF79ED-8062-5CBA-A528-59695EAA9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0D2508-093F-A222-F5B8-036A1B72E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FA28A2-96C3-0BBD-204D-1627B0371F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FED79CD-CAF5-FFAF-EC63-80AA3ECE00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5092FCA-9354-F941-B8EF-62E43F04B9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DE7A516-8D02-F7A0-535F-F0CEEBA829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303649-6832-71BC-BED7-8410D77F7B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EE2EC5-67F6-54CA-24C0-6DC3FBF582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98EF66B-2694-C144-933C-C76C74C7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467344A-887D-7EFC-BA60-332F011EA3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6652E3-504B-555C-40D5-F99DA8B4B2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D2710FB-D243-A6EE-723B-D714E98177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18A1F9-881C-79A9-1080-D1F9A285B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4D9770-D3FD-8649-E531-29E0BD4530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6B0C70-0CF9-17F6-E74D-66FEEFE1CAD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8EC4A7-DEF4-BBFF-3AF4-403AD388FE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8F00E1-0C07-8965-03C0-8C18FEB366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BD928D-219E-2CD5-0D16-F367E4C239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39FE77A-6D29-CB27-F8AA-12ECE91CBC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49A006-3AC8-B5D1-5DE8-221FE4948E0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EBEA637-17A7-C9CF-29EC-BB54C45E4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346DD2C-462A-DB23-9FAB-947B5496FE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BEAFE2D-87F0-8077-60AB-E774044242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E389C-D262-8A46-71BF-D1ADBD866B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63E358-1EEF-C579-81C1-6ADD29C0ED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BF7CFC-5285-75B9-2EF5-C5B0F6602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34BC042-2BA8-A5FE-A535-11EA082836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E7D673A-472C-70DC-769C-AF3CEC9D52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BF6ADE7-2265-8974-2450-2D519DFC90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C2D3588-BBBC-6C11-D1A2-57202A8382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4977292-B1CB-4CE2-0407-6CD9ED7E30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3ADCBB2-CFE9-F926-8940-9B6B801DB8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619746A-B351-2683-6DA2-9096BB6E74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13D34E7-8945-02EC-1FE7-5D09859446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16870DA-6F4C-E923-D857-9F9383ABA8B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881FB7F-00AC-B5CB-4F91-1B1037E3C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33CF296-216A-4E04-BE27-4AB862BDE2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290E845-04C5-2ABE-127E-BA14E28C54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1036BC0-56F6-EAB3-0615-73E2C1EEC9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D2BEC5E-1C74-CE08-369C-29C55C223E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9EC2C6-FB99-2ACD-8B7D-60F39391E6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1F3722-E770-5B36-57A1-F37C50FA0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E3123E2-8FA4-B912-C200-07ACD04E66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598D2E-6690-752E-0347-0E11626563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8822FC3-1053-171C-A7B9-CB78A423C4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694A5C5-67EB-C767-CF92-944A6C6C5D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43D9D9A-6475-FA86-D753-9E96206E9D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23282A-8599-5286-2963-D6DD2D1C54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835F25-CB78-AB93-11FD-6432788668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C75512-ABCF-4329-100F-E983D1A5EC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CC8888-6738-5D84-B306-1CD2B09ADF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FAFCACD-2377-164D-EB8C-2A206E9B72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EF25BE-6258-F31C-57B9-F59ACBBD2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F7DE4-30C8-5CD7-CE76-060CF59E1512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49AA26E-C843-2B89-9D4E-4771C5724CA3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8B01A09-CD79-4DA1-0444-1556363B64DB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298F3D7-49E5-ADE0-AB19-819AD94B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17BCB1D-418C-5D46-B8AA-B53D25D2F010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06F4F354-CC2B-574D-9FA7-C7CAEC862797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145F69-73DE-6518-FF1B-983AA5EE1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11625BF-FE15-F613-189B-775B50FF8A2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4E94DFA-A90F-0BC5-59B5-9DD980B57E1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38ECC8BD-5F44-A6B8-EDB5-FDA7DCD9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DC55E30-7131-B2F5-D740-15D9EAA748FB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542B85-260B-39C5-4862-BED6E3F85CB3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C5AE476-6A96-3BB4-10AB-BA63418F472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400B5C-138B-35E5-97CD-2B9F062FDC5B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94A6161-8B3C-6D05-B342-4DAC40BB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D993ED0-A431-59A9-9CCB-B5459FBAE707}"/>
              </a:ext>
            </a:extLst>
          </p:cNvPr>
          <p:cNvSpPr txBox="1"/>
          <p:nvPr/>
        </p:nvSpPr>
        <p:spPr>
          <a:xfrm>
            <a:off x="4597683" y="1446597"/>
            <a:ext cx="548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정밀한 레이아웃 분석 기반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DD76F1D-C21F-3857-635C-C477AF17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0CBBF0-EE67-62E9-189F-B7D2DA7C0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F43D97E-37F4-6977-5322-8EC064222AB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78F5-6A9A-967A-FCC6-7C4981A0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14D687-D480-1606-711D-7541D53C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DF5B80-B6CD-4EE4-417D-9D5A7679A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7340EF-3707-EC1F-5AD6-6222AAA97B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88B8D3-B908-C2AD-43F7-58FB91D52B0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163D278-6D31-441A-9E41-ADBA8CEBC9B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6F0746C-2D9E-D6B5-921E-F1B4E38C4F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ADE5F0A-A5EA-79A2-6087-5EE167EE0E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563E40-F0B6-CC58-C7AE-49ABDB624C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D3898FA-4C9C-79B7-D0CA-359D2FB64E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5B3FBBF-D515-64D0-22CB-5BD4C435F4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7BA6F0F-9E59-3BAE-7DCD-1FA290490B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892CCDF-96E4-09BE-AF6A-6C0DD6E99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8F571-FAE1-63E9-3CD8-5C1D3ED648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3066DE-216E-24B9-2548-A8F209D938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E344CA-8D7A-4189-7496-1829A4DC5C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69A9E1-2DA8-DA7E-F368-196E522A47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5F2E1C-05B8-2B5F-12C8-2388F28390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83334B-42D7-6A86-E2EB-B92F4B63EC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6F64F8-90E5-E4EF-C489-38739BE7A2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72D4EF-8AB2-71B1-24D8-06D7F55403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CD2F073-254E-6C6C-E262-F8FDFCD12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E9D0C50-3E3A-7C72-283E-586206C40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55D852-C365-9906-D834-C446972E07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F765F1-EC4C-44C6-8783-609CC7B7EA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A821024-C36E-0DE0-C6EA-3D6E07C711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5B9C42-58BF-64A0-DFBD-900569880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D2EBE38-C027-71F5-F989-A9791EA6B1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DCDECA1-0938-4745-F3DA-3C5924050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7C11B35-DFFB-99A5-22AE-AB53F704BB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DC5C63-06F6-2979-CE10-1718AB9144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92AA34D-E0E2-ABDD-9AE4-7F3813DE7D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72D843-5CD1-91B6-38CC-B8D8A553FD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034DC21-CA18-5872-2017-73EF628D63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7197E4-A2B2-A2F6-6AEA-A5D86124DC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5C4D56C-0B3D-D08E-16F1-129A0F01B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1CEACD3-AB25-910C-71CA-FFD5442269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B1BDBF2-10BB-4F31-B4BC-5B03AAC38A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A67EBE-8480-5E91-E7D2-0CB13B52DC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20E613F-BDA1-2717-207D-63AAE89FAD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242AAE7-70D9-7E5B-86EA-99F67C762A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CCD1A2E-1483-B861-9D72-FE7D7C0C10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8794813-CDD2-5304-4D5C-335F6E192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EB6041-BF0E-95A7-0CFD-A1F141FAC2A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8EAD04-EB39-0B0D-4E83-D531942DFA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3305A52-1022-B822-8501-40D90D2AC6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F1B672E-77FE-4D90-94EB-4451381C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653CE3C-4B2C-F729-7A6A-C6147ECEA0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E9EACB-2AD7-3953-2951-DD0ACBEC6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D49520-0467-8ACB-0731-BB861DBA22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D314501-4CEB-FA95-FC6C-C077968F9A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CA628F0-C76C-E739-CEA0-165DE07A5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FBA589C-5D2D-C577-66B9-3A79808B64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56261D3-C4BB-53E3-1BA5-13FF6D86A6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35F0F80-AEFC-FC37-A64A-7804B48E2B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7E0056-6FA4-EEA2-EE20-BA033DDDD1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9E1DA2-0E13-07FE-2B97-ED428AD4C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FB6AEBC-4CCF-0397-B5C4-98CCB5C6F4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4CD0C-EF18-ECED-AE7F-98C543E764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3801C47-6FF5-8DFC-E62F-13606F4125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EC9B1AC-B7CE-4BF0-73A6-B978BDA7599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31C900-8BB0-19DF-45CF-0C41199FA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F10C9C5-3F26-4FB3-E8FA-1415C8B8FB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F52C60E-FF8C-935F-69DC-AE7B5F6C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7841B27-F5CB-E713-4767-D7AA4CC547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B05E60A-C045-A4B5-C0A2-A5B8A43525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D306D9-5EED-37B0-A1C2-66CE65197C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FA77EE2-F4CF-4E8B-9B56-13327A046F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67855CB-E185-1413-97CA-90662A9303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B5A60CB-85E0-94EF-D352-C59D42985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B3998B-CB03-CDBF-3368-E5518463E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6D5339F-BCE5-5667-3459-F186460623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2FE3C8E-01F0-F92A-95A3-453AFA5EAA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E32632C-142A-7B24-79F4-082F2981694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C23AB6-99F5-75BA-B4BA-F4C80FA50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D927A52-9AC6-AD61-D8D3-D415FA0EC92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64BA4B2-BFE0-B4B4-1C3C-E38BA6BE0F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57E9D3-353F-2E6B-A1D4-E5D20A4F2D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BB2503-1569-F3B8-63C6-37B56C827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918530-5CB2-82B7-0D03-C1654D116D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096E760-8C5E-7767-1457-A255CF76B8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85F205D-55B9-ECF3-5067-56B47865B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6CA3A-AC8B-DA64-ADE8-08AF382C14B5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65BDAA-473F-8892-F149-7175868EBAAE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C9B81D-5022-E7BD-A7E8-B4AFD8E204C5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421F491-EE09-2420-080E-28EF4149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3289B93-6EBF-8F47-90F8-7F986B32129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31A8194-DF98-1730-A53E-42C0CA6AD6AD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BC7269F-6A2D-2967-096B-C9EE3FC53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18B9857-1008-AE1A-FFAE-80F214397BB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C1E4DF-31D6-870D-A6B0-3E4C59D394E7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1C83F2-0C2D-5D5F-9E8E-380C2C30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2D3C873-736C-B408-2A33-B896918CAE3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9263F9E-BE85-0009-B708-618698A8B7F0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BAFA09B-A55F-0FC7-BB53-9A4F7226A9A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0E53D5-941D-8AD4-61E8-843478D0A5E6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74C5866-F733-F8B3-A79B-0ED8966A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01EA81-36B2-2EDC-D5A6-B354175983E1}"/>
              </a:ext>
            </a:extLst>
          </p:cNvPr>
          <p:cNvSpPr txBox="1"/>
          <p:nvPr/>
        </p:nvSpPr>
        <p:spPr>
          <a:xfrm>
            <a:off x="5165146" y="1522379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텍스트 추출 전문 전략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288FC56-152E-FBE5-1A4B-E65C9779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24E7E88-72F2-D89F-7DAA-A1BA9ACDF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274" y="2167684"/>
            <a:ext cx="2927668" cy="39820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C714BD6-2389-710B-C550-ECD6525D883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ocr_only</a:t>
            </a:r>
            <a:endParaRPr lang="ko-KR" altLang="en-US" sz="20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7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6E6-2BB3-5FE5-79E8-BB50DF24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70192D-166A-F050-31E2-17697FD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7230D-EC74-0E81-78D2-E83761FFBDC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958B8F-68A5-076B-828D-71F424D2479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AF8F82-48F4-7E13-1696-7810C26A246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723DB2-8603-C2C6-2155-1B5E0DBA9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0EEA8C-F874-2912-78DE-3EECC5E6B9C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AEEF9D5-AF99-907D-4CC9-3A7E487196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D247526-A315-A94E-0B04-64E0E80D25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998F2DC-0C4D-9F02-415D-239F92CDF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67AABA-DFE3-58F0-17B6-804B737AE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6257A80-1EE5-6744-046F-4DF3C9846E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6C42DB-5E1F-E3DF-FDA0-7D6B008B75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C7605FD-BE0C-1645-94FF-4E1814EC33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612C6D8-C156-4A05-D08F-265D9C03A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C1BD34-9D08-16E4-20C1-C7042A634E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2033B-2886-D931-93B1-C023723F96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52E50C-4965-ED2B-F709-E5EE899695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F45D5E-2225-B71B-2AFA-98303D50D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169BB1-960F-4844-E1C7-61B98E7EAF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C8B70E2-1C04-7B58-8314-6E0841257A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95222E-6161-5F69-3A65-97E2DC3DC3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BB066BC-73D6-5BE8-5A7A-4AD57D719E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29CFAC-08E2-38B4-CC67-9A44C29E5F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407660-75E1-FD47-396E-DE7532975AB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9D8AAFD-4B04-029E-48F3-8E75738BB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8AA745-41D7-CAC6-CA42-CF07563F31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18EFA81-C33A-23BF-96EF-F94A5A3A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CD7086-4599-AE7C-C78B-28A0B0FFFA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85A2F9-F8EB-26CB-2A15-B2C6A4FCD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2E85CD-53D7-1700-2E2C-2CFF5BA3FB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286D81-3F99-316F-7588-B08DC88A22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FD0250-0E41-01ED-D631-47AF1610E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353617-F7D6-EE1B-5A12-EF43AA6741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0F99B09-E18E-FEB2-0643-A0FEA13385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02154C5-CFA4-FFEB-FE22-126226430F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FEBBA1-B086-4889-A7CE-170CBCB3DD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C02326B-4BB8-515F-B032-A6382B6CFE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E8C67-8DDF-C5AF-8363-15FC4C5D4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0FFA977-E8F7-3880-5AF6-1FB2852A22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AF54D3-10A6-6E1C-0A7F-C517B4068B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B380808-8A61-41D6-BF19-E15FAEA435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02DB6F8-BEF7-0DB9-7B0B-2F4019D7E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7EC811A-FDB7-A224-0BDB-4108DFDAF5A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E6BB20-4698-D0A2-E123-123C232910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618849-9607-FBC5-E498-6B3A1EB36E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DE53C55-AFC9-EE90-A49D-32FCD93A81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449376D-B508-835A-4106-9CCB14F78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AD02C4-E595-EFE0-ADD1-7C29DA0D63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7C6ACA-FF00-C10D-7B31-A4EF01EA0E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BAAB6E8-BB19-81B1-E6E3-462042F106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F2F97B-B3FF-858F-04BE-D4E49704DF2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B47275-0266-1E16-393C-958D3DB2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A7D027E-8E53-DD91-1857-B7451B5404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348A663-6CF5-BC09-A5DE-DECF3A6A72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855A7C-B8B8-5CB8-2735-E0ED87B381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EC2E196-EF40-7991-7791-8A074CBAD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769217A-1810-F0F7-71FF-DB17F3154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031527-AAB0-23D5-6D38-EA45EF7CAE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3768003-05B7-112F-A8F9-E60B4EE4EE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E4F811C-0502-37FB-0271-C2F04C88C7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0ED8A92-FEAB-05FC-2E92-B9F44ACD4C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0498E8B-52E0-77ED-C9B3-A528CAB266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F11303-2224-5490-69AA-32893BAD1E8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4D45E4-78E2-C5F6-C4AD-57E45D3308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D7EEBB-3B2A-BB2C-52CE-9BD7332678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0E1F76-8D12-36D2-D394-D513733117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ECB391E-DDFA-5E39-11E0-AAB0CA8142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47ACC0-EF29-49EA-25FC-9A6E1B9BF72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8A35840-3958-16BB-CF6B-CAE67CCD1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6C7E27-E9A7-AD5B-E864-BBF2AAE41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33ABA24-03DB-C896-CD4F-A28583F20A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AB8-7C9C-F361-1C2B-0744A41612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A3F29E3-82BB-99E6-8270-89D8196EE98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A5F9FCF-8D1B-027B-AD30-FF56E75240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3832FB0-E250-E0D2-BE54-40D802705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F2D407A-147F-4CAD-DDE1-D881DFF8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5397B5-D39F-203B-BAF5-6DC8E6F5D4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129B6D-BFFD-1C59-6837-A7AF745912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73A12C7-9A22-7E0A-3C1F-224172DCA7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FE0C130-6821-2E01-7F73-18563FF0D9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D2BB68-D019-B972-23EF-251425E854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C8CA31-9CCE-AC31-C3FF-284328F0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9235"/>
              </p:ext>
            </p:extLst>
          </p:nvPr>
        </p:nvGraphicFramePr>
        <p:xfrm>
          <a:off x="1034370" y="1526189"/>
          <a:ext cx="10224298" cy="4539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0270">
                  <a:extLst>
                    <a:ext uri="{9D8B030D-6E8A-4147-A177-3AD203B41FA5}">
                      <a16:colId xmlns:a16="http://schemas.microsoft.com/office/drawing/2014/main" val="3202363761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2178715025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4233069398"/>
                    </a:ext>
                  </a:extLst>
                </a:gridCol>
              </a:tblGrid>
              <a:tr h="7496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281714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auto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기본 설정으로 편리하고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균형 잡힌 성능을 보임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세밀한 제어가 불가하고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내부 로직에 의존함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24465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fast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빠른 분석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문서만 가능</a:t>
                      </a:r>
                      <a:endParaRPr lang="en-US" altLang="ko-KR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(OCR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기능이 없음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501810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hi_res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매우 높은 정확도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표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 추출에 효과적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느린 분석 속도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고사양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자원 필요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(GPU)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8626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ocr_only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스캔 문서에 필수적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단순 텍스트 나열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7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4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ED5C5-7644-6F2A-144C-9105D28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45184C-68B6-60AD-D704-71BB2224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4EEF5-4CD6-99BE-969E-8E63F7A260B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86F1F-7C3C-A6C1-7E4D-AB20AE97B9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0773FF-7840-FC81-EBDF-17CBB82CDF2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F0C5D64-F958-9480-3BBC-A771A65F98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9EF0826-CE38-CE66-AC0C-590F2F594F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27607B-16DB-F8CF-9CD7-6E839CEC03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6E9FDF-B7F8-AD5F-43ED-3B5ED57F2B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AD1F61B-7609-A846-D153-F0571ECAF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B56E22F-D4EF-F91B-7FCC-6582424FDA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4292F0D-37C4-2380-73C8-66228A236F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64BF4D-DDCA-37D1-2478-B44C748A34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BBDCA-2240-C0FB-7BD1-38CAD8A72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194BF-D28B-DD56-4537-8004713B40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C61F3AF-A7E2-5C00-9D07-6278F54136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523B8A3-902F-B0C1-2059-52590351F7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173AD49-404B-F284-8750-4875A2C22B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6B8676-F284-F5A2-78E5-40188732B2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3BB056-F9A9-37BF-5F75-3737B512B8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397D63-D3BC-65D1-4F05-05C447C3BC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540BE3-FEF9-20EE-E715-F735A5EFB8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4F2F0B-728A-0EA0-AF55-F5C3CA884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8285A-4068-35C8-C0D4-6091B24F57C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7B692AE-0EFB-34DD-2F32-12FA3FAFC1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749E42C-7C32-A5A1-4A08-F509334FDD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6AAF9AB-2E0B-076E-80A0-592DBB6A5C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9E562CC-9F55-F9A4-ECFD-D0265092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58EB0DB-B2E3-B81A-03D8-442E317F8A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88B0E8-B439-0368-AB43-6BD10D6964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DD05119-74BD-31F4-6D62-DF8903F995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3A33F14-F6C8-E4AF-69B4-34FF6F88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9FFB6AE-F13E-24C1-6D3E-57FEF1AE42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FE8AE1-E489-4211-9631-EB9F807F3B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ED70E87-EE92-515B-4437-ACE8E0AA5C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801E964-B927-D7B3-AE32-BF25CE852E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C7466DB-78E6-ECBC-FE9A-589035065D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17A1E30-DB9F-8365-E3D5-0E1C7F4C76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560EFFE-7F60-54C1-5A0F-10709FF6F5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1A264FD-81F2-C374-7646-B800665057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98D6BE4-BA77-7801-8E72-E96385F885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EA578A0-D4C2-C60A-1312-E0D71A9D7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306471-A68B-CA75-18C1-4F7D6B81E3F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80C8DF-7647-04F4-DD96-9D384F2F1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BDF748-E034-C66E-6A55-FBFBF5BB19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F85EC84-66C3-0734-1DB5-4E3CBED8D5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30206B0-18AC-0718-9D55-0460372F2F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1A3B83-66AE-A8DD-386F-801B7A3CE5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E7FFB14-6D40-97FA-8AAE-A2A7B39BA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92B9A26-7C85-E9FE-F7C8-E0A8D98EB0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1E0C2BD-D9EC-CEF0-4125-A4CA214032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2B65138-0380-5AF4-19AE-B7ACAA0AB4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BC6E379-633A-0462-34FA-DE6E211AF4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B5A592-3124-C7FB-4366-228C225389C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977BB8C-43BB-B1FD-445A-B5D929D44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F8DF03A-394F-8FF0-2A94-D15E1D5E6B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20886A-91AD-5203-9D09-72DAD830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83C73E6-0ABE-40FC-2874-85E78DBE0F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428451A-753D-EFEF-C43E-012429BA3B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B5EE64-6887-8A24-C1AA-FE26D9EC80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9BAE46E-DDC1-A818-8934-F90CE79D03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F23E5D-2AA0-98C9-8337-A037514834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01D152-F82F-150B-DFBD-27AF9C953E9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4C0252-7DD8-B273-5765-E43778FD87E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01D1A14-71EE-627D-1006-0FCC766949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1C19238-5A0B-BD30-7F29-AE8D1C7643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425D40A-0B6D-2FFD-6B45-D04DB4A85A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FA3D690-4AB9-C9E2-0F44-D30218BFCD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76DDBC-CCF2-EC7F-DD83-A91A06703E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8F86D0-D26E-20FB-D66D-8B32A39C43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ACB4E37-21B3-2ABA-3EC8-CC46488371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1261B42-CE43-F10B-21F7-664E1FC231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23D162-9EF5-6B39-CA7E-7CFB81D036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7F70C17-C5D8-5051-71D5-C83A1CB71D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7A7C7C-1764-F938-A9A9-15C02AC0C5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4910E6-D409-939C-159D-201DD1E48E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9A958B-0A42-AA24-2CE1-B75A1B9FA7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842572B-0749-FCD5-222F-D2A09E5E7F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ABFA2CC-E68B-13BB-F219-358D5CCC47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2D78F4E-51C6-620C-7BCA-84405A915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9A840BA-16D5-32E8-1752-539906FE09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C800FF-BF92-841A-A870-7CE2B27AA8C1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19C1F9-9D8B-211B-31FC-4EB3A1F76E13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612A-E9AE-0E90-59B3-93939F44E57A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0626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5D14-5C19-9809-BF91-853A3B0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135AD3-9978-A495-E600-81EDAFF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9FEDC-ABF4-AE11-DD57-39208103C88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BEF03-4761-CCD4-2555-D9867EE5E5F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7CF19D-260E-9949-5214-522DE47604A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BB6F48-8F1B-7CD2-1827-F158D95913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432F6E-3A31-74D0-0269-CC4D452160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F8398C7-73F9-8986-40A4-FD0EE11513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E0925C9-E520-3DB8-0BFA-31DCFD38A4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BDE50EA-E88D-2017-7DE6-34B7CA7F48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2295373-0A98-3301-DBF8-B4488F0242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398A98-DD27-EC8B-3F7F-8189BB40F1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B73694-EB42-2960-4578-F26581DDF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D6142C-306B-E2EB-4621-C8631858D1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F03F45D-C8C8-6260-ED30-057BE5FED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D1E5012-E9DB-85B8-3E16-919169864F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12079A-6881-903E-2642-6E1092AE5F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E930B15-4A35-B21A-AD3E-7F41DBF6EC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6CD7F49-2557-6355-AB01-578E2353A3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380652F-2EEF-4B0E-4C26-C91BFE6289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577BBC3-2E5D-BEED-DF66-760D539EC2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E026FB-0C3F-8A8B-073C-DE4C7315ED7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7A4C9F-3913-56DC-6945-848E15994A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84E4CD1-F3DD-7E44-6AC0-2A7A28D10C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F856A0-4201-FD47-FBBC-EB9086AB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EA7D9-17AD-DB48-B7D8-7DAC905113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93DA0F-80FC-73CA-B22C-9B249B0D4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8419BB7-F936-CA61-6FA9-529334D7D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831F90-2751-0DC3-0882-A77F82B3EC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10D12CD-B7AE-7E0A-19E0-B8C240AB3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06851FF-1845-0C34-DF2C-03878206EC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0AD80-8E75-F917-ACD4-4EE29CF6D1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4038BA-2F4E-B57D-7AEB-A298ADD2C8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EB5F986-03BF-62A9-5CBE-5F5C33D4AE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5916EB-0C87-9D17-D3FA-8FFBB3E1A5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2AA0DB6-DD2C-5FC9-C7E3-7CC2DB0E3B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542EC6F-497D-25CD-BDCB-9B12647E6B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DAB34E0-1401-A815-43D0-2C2EEF2FFD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5AE479-293C-796D-350B-CAFA8862457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ADCFF92-6941-E1BB-40A6-B7CB35F3AD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E54DAEC-A505-26B1-D473-7F7AFFCC6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BE94101-36F9-1DEF-3DA3-498934330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91C848-422C-B447-C2BF-9DBD9CD9B3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1D1390-8BCF-FD9F-A217-8B20AC8A447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106A647-A813-657D-73B9-80EA52ACEF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4FC159-9F0D-CD80-F962-91EE2B2BAAB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7B06D2-C6A9-F06E-9D46-B3817DE127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44619D0-CF74-99EE-D554-AC7A996B7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96EE1D-014C-CBA8-CC10-468E50B227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09FA9C-D59A-DC58-9404-35860C9622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C8A6F73-0445-A5C7-7F1F-B01C6485C9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C171093-4F41-45B8-CDE0-DCE8B848B5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8075D7C-7616-5084-19E1-2B3411529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1FA05C3-9209-9A6A-1F8C-6385B335CC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E08A2C-4C47-308C-13B5-7E7245B978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04FEB04-CBE8-09A1-9B7E-C79BF20873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26150D0-369F-445E-8E57-EF191E728B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21E47FF-5CE4-DC33-C97C-D68C241C57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1677A23-B85E-7B68-07BC-CCEB67AC6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65328-DF71-F5A0-6E41-8C3A5D1345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0608931-FDC1-72E7-BDC2-27115FDE9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253F7E-E1BC-8997-7723-FC485690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7A8BB63-D381-0572-D401-0FDC7F2439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2C89601-4944-8932-6046-7594CEDA25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E7437DF-358A-AB86-0CE5-78DEB534FE6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460E1E-EA8C-46E7-BE26-259A9505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ED0079-77D5-538F-0405-D158F37C67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5E8A7F8-0D7B-0BB3-20CB-22E0D479E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FDFD9BC-0467-BA75-CD7D-A57E9D2B5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69E8C46-7261-8F30-3B6F-970AC71DA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2CA3C8-54A6-C129-60F9-B8BA341EFF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C8D49FD-FC9F-65FC-80BE-60A816A52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4F1AAA-33C1-1785-A813-6967BD0B27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7B4F44-B5F4-C09B-EE64-10AFBA86F66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ED9E55-8828-D285-4B0C-AAA3140A1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2BF5639-C7CE-6C8B-5452-EDFAD0F22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F08639-D489-4D19-C5A3-F86B3DBC0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3A3760-FAD3-FA65-AB8E-821E60D224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F7FED6C-DBD7-14B9-35B4-41FC3841C9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D43E3A0-0D28-C86E-6CBB-14C084F8F8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845085-F1A1-BCB8-C93B-A31B3C5577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5E6BC42-B303-414E-94BE-65FC870AFE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8384BC-1959-AB4D-72E5-79BF21B66133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6DB15E-DF12-8D41-6CA5-E7ACFF8A7362}"/>
              </a:ext>
            </a:extLst>
          </p:cNvPr>
          <p:cNvGrpSpPr/>
          <p:nvPr/>
        </p:nvGrpSpPr>
        <p:grpSpPr>
          <a:xfrm>
            <a:off x="1353021" y="2248911"/>
            <a:ext cx="3665313" cy="3672858"/>
            <a:chOff x="1788219" y="1989138"/>
            <a:chExt cx="4110156" cy="41186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3694A2-0C8E-A157-AFB0-6CFFD2797E6B}"/>
                </a:ext>
              </a:extLst>
            </p:cNvPr>
            <p:cNvSpPr/>
            <p:nvPr/>
          </p:nvSpPr>
          <p:spPr>
            <a:xfrm>
              <a:off x="1788219" y="1989138"/>
              <a:ext cx="3399480" cy="3399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FA358-B9C3-8498-2E7E-F029C8244F60}"/>
                </a:ext>
              </a:extLst>
            </p:cNvPr>
            <p:cNvSpPr/>
            <p:nvPr/>
          </p:nvSpPr>
          <p:spPr>
            <a:xfrm>
              <a:off x="2143557" y="2349500"/>
              <a:ext cx="3399480" cy="33994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93CE3-524F-129B-122F-725E367900A4}"/>
                </a:ext>
              </a:extLst>
            </p:cNvPr>
            <p:cNvSpPr/>
            <p:nvPr/>
          </p:nvSpPr>
          <p:spPr>
            <a:xfrm>
              <a:off x="2498895" y="2708275"/>
              <a:ext cx="3399480" cy="3399480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2B2D4-0174-0B41-62EE-89EE98691071}"/>
              </a:ext>
            </a:extLst>
          </p:cNvPr>
          <p:cNvSpPr/>
          <p:nvPr/>
        </p:nvSpPr>
        <p:spPr>
          <a:xfrm>
            <a:off x="7221552" y="2248911"/>
            <a:ext cx="3665312" cy="3665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F289238-E0E6-EB9C-3269-70B24075A290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4EBBB-3BDE-2253-EA55-885AE32B4B42}"/>
              </a:ext>
            </a:extLst>
          </p:cNvPr>
          <p:cNvSpPr txBox="1"/>
          <p:nvPr/>
        </p:nvSpPr>
        <p:spPr>
          <a:xfrm>
            <a:off x="2316752" y="3893573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258F0-8FD1-B778-9FB4-B897AB74AF6F}"/>
              </a:ext>
            </a:extLst>
          </p:cNvPr>
          <p:cNvSpPr txBox="1"/>
          <p:nvPr/>
        </p:nvSpPr>
        <p:spPr>
          <a:xfrm>
            <a:off x="7961040" y="3835879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AEEB6-EFBA-127D-E936-C2BB37B37ECA}"/>
              </a:ext>
            </a:extLst>
          </p:cNvPr>
          <p:cNvSpPr txBox="1"/>
          <p:nvPr/>
        </p:nvSpPr>
        <p:spPr>
          <a:xfrm>
            <a:off x="8284737" y="15639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</a:t>
            </a:r>
          </a:p>
        </p:txBody>
      </p:sp>
    </p:spTree>
    <p:extLst>
      <p:ext uri="{BB962C8B-B14F-4D97-AF65-F5344CB8AC3E}">
        <p14:creationId xmlns:p14="http://schemas.microsoft.com/office/powerpoint/2010/main" val="34599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CF1D-93E8-B801-D543-E875A6D8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7BE04-4107-95F1-379D-3ED654F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9C1F-A5D0-411C-B91E-22E0B37420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174A97-67AE-96EF-29CB-E0713EC0550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555E1-AC70-8A01-9F7D-29C4DB3F8A9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BA30ED-EA46-BA6C-513C-B05C9D2E3D1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4629092-08C9-253B-DE53-D2B2A351582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E34D64A-59E6-AD7C-202F-E075E1692B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233686A-AA86-E65C-9772-01E6831D2D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749D952-B611-D03A-03D1-51245FD76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3D8142E-C13F-007F-1B30-78B91260F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0485FD-1D8E-9C03-A18D-A611B16BDB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3D8364B-8055-601E-924A-47CDAD963D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D9DCC4A-ABA2-E1F8-186E-46C6F1C6E2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28C8EE-3DB8-F76C-75B2-AF93173CC6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8D5360-33A6-23BA-A0F8-E139F24AAE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A63B500-A1CF-0CE6-FF69-70EF161C8E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25F3208-2422-DC7F-48B6-ABE2F045DB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883FE2-05F8-C2E9-AA02-334CC9670A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909E95-4AF9-E7A7-79B3-4D6738F52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C14F1F-9E1A-34ED-87FF-F969405BEC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71D8F1-B726-C79D-E63B-654EAEFB57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B3F4A-6197-279F-E3B0-C152CDD88E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CF27B37-07EA-106F-BC9C-2023DC105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B1A09-68EE-AB6E-3F6D-7AAEA126A2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1E7D6F6-50D2-D9D9-252B-D221D23F8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B0B2988-1138-C316-7FC9-67A031719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C5F768-9A99-731D-FA57-C0F0BFA7B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2DA754-07DD-FB7C-4248-A4F731B64A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10E136D-2074-2B81-FE50-E6AA1D1386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667094A-B5A9-2ABC-6114-B528093DE1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5812DD7-8FE4-7BCB-E83E-7B66464B2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59D90C-7C04-941D-5090-E98D354907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59A633-45B5-058E-FFA4-8590D6CC0D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6FA04F4-6755-0251-AD65-A2714F2944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31FFE5B-7980-6D60-1FF6-387AF90941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0637F45-23D4-13F1-AC8A-7DAAB10779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CACB6C-140A-5CC1-42F4-6B8924C040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9E23134-3949-D4E4-E863-82B04EA233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81517BF-D40A-CFAD-5D6A-986934433B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6B09E50-5CDA-5E99-42A4-5C2B52E6C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2144D30-008D-58CE-69C4-237E919404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D7A3DCA-ACDF-7B85-33BB-E0EC0923B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082CA-9C88-D162-3CF6-DD58CAA5A89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8E15DE1-D024-B9C4-BC01-ECC6E2DE974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24E1CA-0CCE-9F1F-BA0C-1139178BED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60DC7C2-9858-E42C-0750-A1D322C47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AF76BAE-37E2-78CA-DDFD-6BE8F39D46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1DAACDD-CE72-ABC2-A59E-744AC1762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03596B0-79F7-A70F-010E-AFEDC0C1E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1801C36-57D1-2AD3-A2C6-81776C2A2B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D5CC021-807D-6BEC-FA01-5CD9476080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A89D-6482-D06C-B100-634E44B61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B3F81DA-78C8-FF6F-C9A4-57AB1663C9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0671706-64BB-6572-975D-0DF8A85FF1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5B15F70-4C46-9E20-9FB4-4FB6C262BF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04AB251-15CD-2A2F-C8A6-35C607511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8AB7B82-D232-8445-971F-98E1D8F4C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8E4802-0DF8-1BB6-E99D-00DDB778B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C16409-11BB-248A-0511-D6D821C814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94CBAB0-729A-F14D-6140-1736062CA8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22D3E77-0025-8027-0BCB-84D3A411D5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131B87-6BB7-FB41-1BB4-CD7D9909B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13801C5-51C7-C5C7-838F-E42BDF2CA6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801844B-6864-59B8-4B46-3947847A9A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A5CBB2-EEB3-3490-F4BD-4C4EB87BD9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2C7418-C4E2-B222-35E8-66897433D8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2902E9E-2A49-58C3-B513-BA40FAEAD15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0EB53F-B2EE-1FF0-76D1-5144ADB28A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677276-0373-D931-ACF8-5399906F7A8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FFB0C02-878B-901A-38D9-5933416A71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0FDF5D-0E51-0893-D14E-C1510F3876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D24F360-A982-4441-BEDB-EB3795999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13097BA-3FEB-BF23-707D-6CBFFADD17A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A964DF8-9524-8F25-53BA-CCDB09718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5BF40D-3232-A14D-7898-9F934AB0B9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5A90F06-D259-42CA-106D-63247562A7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52A5F84-495D-C486-8D38-A827486E3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B48ED18-2FB8-D83C-B6A4-1026F2CFBF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9950764-8730-5383-740E-8CF25D6ED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A96FB-5D22-98E2-08EF-66794B658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6E3508-B6EF-3F63-B42A-1B75DDB619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FA475DF-FD3B-EF37-EF36-AAE3EFED26B6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AAB1F-92D6-0F7B-3801-9EF350B1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35" y="2153229"/>
            <a:ext cx="7184732" cy="3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C923D0-30AF-1BA2-7F4C-7EA6A69E5443}"/>
              </a:ext>
            </a:extLst>
          </p:cNvPr>
          <p:cNvSpPr txBox="1"/>
          <p:nvPr/>
        </p:nvSpPr>
        <p:spPr>
          <a:xfrm>
            <a:off x="176153" y="6450838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https://velog.io/@smile_b/Grayscaling-Images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DB7E-C177-7B16-05C7-9213C480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5D6AC-25D1-C87B-D25C-E09F38C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EDFBF-33D3-064A-CEB3-B8E3510F7B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884F94-7FF8-8569-D3C6-3B186B63C25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5D7002-FD4B-A56F-A88B-15AB6F4670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CB962-43B1-32A5-9F94-E7791AB249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7F8127D-8F80-BB13-CFD5-68517115D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2C9AF18-555B-0987-C088-F0B106ABAA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CD6DB7-D5DF-5D77-9623-305366115F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BD3282-B343-165F-A583-CA7C8B84DD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7F6A286-6516-ABB1-DD41-160C144B28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650828F-9C60-0441-6331-07F91F73B66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B722EC4-FFD3-BBA5-A231-AD0BC09A26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430C728-3D54-73FF-1CD0-2136D0AE4D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2CB0967-1E4A-D2F7-D735-C175C112DD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D23393-3667-B860-3415-1FD5E63E25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C2DE2D8-B683-8339-5768-60590CF6F1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1D04FC8-611E-98AB-A65E-004DDFE81D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30BC8E-46F5-BB98-722C-F269E7987D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C4030E-E913-3C24-2C00-EAEBFF7DCB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7BAC9E-123B-604A-9753-954140D717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AEAA81-E4E5-E2AE-4292-FAAEB99595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B8EF75B-FFC8-C6E0-3229-46DD4542E1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EFB86AC-B038-74AF-823A-37DBDBEA1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9B7278-1EC5-CF7F-45D6-432C5371B67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BDD57A-E391-DEEF-79CB-61D2C865C1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29690C3-A3A9-2610-7FE0-461F91F008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A8D1EAD-D3E9-36F2-F05B-35E8ED7617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756999-C339-DA21-CB43-7CEE8D1644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5A253A8-6AC5-60AA-B754-6C780FE362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71542D-EE86-1DDC-0195-20028F673C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D5BDDBF-6104-914C-C75E-B91AC8AED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7A16C1-4659-2361-10AC-CB8AD7E82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F37FAAC-8583-2D33-096D-EFE000F0E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AA236E-BB50-B4A7-48CE-12FA5DAF76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F506EE-E149-D27F-EDD3-EE262D775C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C56CF4E-4A2B-CB44-C36E-8D8D9F6BFD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98440DE-3438-7D00-E959-59A1C623C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0EDDF93-2F52-BA6B-9A66-734F2B7B08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196718-C70C-AF9C-6C0E-A84A6C5810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84C973-47EC-8266-94B7-6D1BF33A4E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AF3A895-5AE9-6642-75F3-B2A2047A3E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71BF39-E261-4FCF-FC6D-6CC9AEDE0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81CBE7E-FCEB-93D7-721A-0485458EF7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1B9108-4A06-BDDB-DF14-42530584A4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8EC344-64CB-28EA-E0E7-C00B3253D42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67CA8A1-EF56-77BB-6666-161A5D43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57E4EC-D28C-2140-3FA3-CA5660AA9F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6B48564-59EC-60AD-9F0D-0170275D0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BA5462-1752-30F0-42E2-F61A9A84D6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BDBF357-7D09-7104-2955-7EC42FFB29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C652A8D-1043-967C-B687-649A50958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4FB6361-EB97-7023-8CD7-AAE96E22802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11D431-F3EE-0548-3DEA-C156094B3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DE66E95-D1B4-DCD3-6202-091515998D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268D99-15DF-19AE-F0BC-D65D8D5B8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6FFFF-F6A5-4E9C-274B-101398F8D3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D8F874C-CFF3-E7D2-706E-FC68BC2FB7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9B576C8-72D0-2C56-363D-6AF7DDFA6D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6758DD6-0DD0-CA4B-9361-3AB8CF799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F653AD-9ECB-5173-0A78-E193C83674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2106CAD-5719-7547-F126-4B03DDCE85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B0A9F8-11E3-12A2-9DE8-5EA239C5DF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333B925-7548-8666-B670-F41ECC0CD7E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FF9596-D479-E945-86C4-01DF984265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481273D-DF3F-25D7-892E-E2363DA937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E0EF0B6-927D-64D8-0143-E50C307AC8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0745D47-C419-3161-E4E9-C6C86215C2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7FDE9BD-AE77-F1CB-B480-6D87373105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B4CB811-F473-1D36-9FA8-E2666327F3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4DD3882-FAA4-2015-922B-9F3922558F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19D6087-B3FB-2FF0-9B49-E32026B1E4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D08A35-894A-91E1-1F99-49838302DA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C2EF3-7EDE-A91E-9323-1DF8CA9199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B6BCFCE-11D7-9280-A785-081CA90190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FA5B824-C7F4-BAA0-93E5-CB937ECA31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F3074D7-3803-B74C-50DD-699991792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26D3823-34DC-DC1C-4E7A-568119D608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20E9AB-CDFF-7093-DACA-1F056FF227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12C6A83-3218-1B87-4B69-882D143AC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9E8D687-C55C-D86A-78F6-14BF90AB9A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9BF90BA-E9C9-A828-C4C2-8C5681A577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154C29D-3AC0-1E74-C96E-A855E7A1B5C9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7A82AD08-63AE-606A-6B0D-5969E59A765F}"/>
              </a:ext>
            </a:extLst>
          </p:cNvPr>
          <p:cNvGrpSpPr/>
          <p:nvPr/>
        </p:nvGrpSpPr>
        <p:grpSpPr>
          <a:xfrm>
            <a:off x="1318764" y="2231074"/>
            <a:ext cx="3784177" cy="3767476"/>
            <a:chOff x="1122119" y="2231074"/>
            <a:chExt cx="3784177" cy="37674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9C24FE-5DF0-D294-F53D-8E84DC770FF1}"/>
                </a:ext>
              </a:extLst>
            </p:cNvPr>
            <p:cNvSpPr/>
            <p:nvPr/>
          </p:nvSpPr>
          <p:spPr>
            <a:xfrm>
              <a:off x="112211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AEE649-FD70-39C0-A53D-39BE5ED7498F}"/>
                </a:ext>
              </a:extLst>
            </p:cNvPr>
            <p:cNvSpPr/>
            <p:nvPr/>
          </p:nvSpPr>
          <p:spPr>
            <a:xfrm>
              <a:off x="129418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FBE162-1607-4525-BDA1-C82981EA3B72}"/>
                </a:ext>
              </a:extLst>
            </p:cNvPr>
            <p:cNvSpPr/>
            <p:nvPr/>
          </p:nvSpPr>
          <p:spPr>
            <a:xfrm>
              <a:off x="129418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43AE42-A9A7-1313-E8CC-A00A0EA8512C}"/>
                </a:ext>
              </a:extLst>
            </p:cNvPr>
            <p:cNvSpPr/>
            <p:nvPr/>
          </p:nvSpPr>
          <p:spPr>
            <a:xfrm>
              <a:off x="129418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38CB7-6A08-48CE-78E7-3D2EE10BB85C}"/>
                </a:ext>
              </a:extLst>
            </p:cNvPr>
            <p:cNvSpPr/>
            <p:nvPr/>
          </p:nvSpPr>
          <p:spPr>
            <a:xfrm>
              <a:off x="1294185" y="4219682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1D2BE1-BA8A-92C1-7DD4-15767EC0B472}"/>
                </a:ext>
              </a:extLst>
            </p:cNvPr>
            <p:cNvSpPr/>
            <p:nvPr/>
          </p:nvSpPr>
          <p:spPr>
            <a:xfrm>
              <a:off x="1894644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B03D94-3560-63F4-BEE1-89B36BF51BBA}"/>
                </a:ext>
              </a:extLst>
            </p:cNvPr>
            <p:cNvSpPr/>
            <p:nvPr/>
          </p:nvSpPr>
          <p:spPr>
            <a:xfrm>
              <a:off x="1894644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9AE560-5051-3DAD-BCF7-DBC5009E4ED1}"/>
                </a:ext>
              </a:extLst>
            </p:cNvPr>
            <p:cNvSpPr/>
            <p:nvPr/>
          </p:nvSpPr>
          <p:spPr>
            <a:xfrm>
              <a:off x="1894644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F2FD12-2388-1FEF-6083-7CC3719BDE41}"/>
                </a:ext>
              </a:extLst>
            </p:cNvPr>
            <p:cNvSpPr/>
            <p:nvPr/>
          </p:nvSpPr>
          <p:spPr>
            <a:xfrm>
              <a:off x="1894644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091921-FE6D-34FE-11C2-9B6F49A22810}"/>
                </a:ext>
              </a:extLst>
            </p:cNvPr>
            <p:cNvSpPr/>
            <p:nvPr/>
          </p:nvSpPr>
          <p:spPr>
            <a:xfrm>
              <a:off x="2495103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CE0DD2-59BF-7D87-EE9B-CB7BA8F92CCC}"/>
                </a:ext>
              </a:extLst>
            </p:cNvPr>
            <p:cNvSpPr/>
            <p:nvPr/>
          </p:nvSpPr>
          <p:spPr>
            <a:xfrm>
              <a:off x="249510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FB324CB-CC82-8B72-33A2-BD0312BB447B}"/>
                </a:ext>
              </a:extLst>
            </p:cNvPr>
            <p:cNvSpPr/>
            <p:nvPr/>
          </p:nvSpPr>
          <p:spPr>
            <a:xfrm>
              <a:off x="2495103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16794F-FCA5-2E08-D502-5F855E323B1B}"/>
                </a:ext>
              </a:extLst>
            </p:cNvPr>
            <p:cNvSpPr/>
            <p:nvPr/>
          </p:nvSpPr>
          <p:spPr>
            <a:xfrm>
              <a:off x="249510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D2AF5E-CBCF-80C3-FDE7-AE8C732FB7A4}"/>
                </a:ext>
              </a:extLst>
            </p:cNvPr>
            <p:cNvSpPr/>
            <p:nvPr/>
          </p:nvSpPr>
          <p:spPr>
            <a:xfrm>
              <a:off x="3095562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457604-B487-CC29-48A3-D87D264BE810}"/>
                </a:ext>
              </a:extLst>
            </p:cNvPr>
            <p:cNvSpPr/>
            <p:nvPr/>
          </p:nvSpPr>
          <p:spPr>
            <a:xfrm>
              <a:off x="309556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03DA7-72AC-01DB-2DFA-AC040F99946B}"/>
                </a:ext>
              </a:extLst>
            </p:cNvPr>
            <p:cNvSpPr/>
            <p:nvPr/>
          </p:nvSpPr>
          <p:spPr>
            <a:xfrm>
              <a:off x="3095562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8A429D-EE20-137F-B6A1-B02355255939}"/>
                </a:ext>
              </a:extLst>
            </p:cNvPr>
            <p:cNvSpPr/>
            <p:nvPr/>
          </p:nvSpPr>
          <p:spPr>
            <a:xfrm>
              <a:off x="309556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CBA34F-B618-AD84-2137-2CE1336EC51D}"/>
                </a:ext>
              </a:extLst>
            </p:cNvPr>
            <p:cNvSpPr/>
            <p:nvPr/>
          </p:nvSpPr>
          <p:spPr>
            <a:xfrm>
              <a:off x="3696021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2504FD-04B9-DE8A-967D-12B07E23AFC0}"/>
                </a:ext>
              </a:extLst>
            </p:cNvPr>
            <p:cNvSpPr/>
            <p:nvPr/>
          </p:nvSpPr>
          <p:spPr>
            <a:xfrm>
              <a:off x="369602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D874F76-0307-F0E9-A58B-782F50027D2B}"/>
                </a:ext>
              </a:extLst>
            </p:cNvPr>
            <p:cNvSpPr/>
            <p:nvPr/>
          </p:nvSpPr>
          <p:spPr>
            <a:xfrm>
              <a:off x="3696021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F4A2EE-374F-3CE1-D8E0-DC5E02970847}"/>
                </a:ext>
              </a:extLst>
            </p:cNvPr>
            <p:cNvSpPr/>
            <p:nvPr/>
          </p:nvSpPr>
          <p:spPr>
            <a:xfrm>
              <a:off x="369602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82A89-43D5-F0B8-5351-9FF8AA22E38C}"/>
                </a:ext>
              </a:extLst>
            </p:cNvPr>
            <p:cNvSpPr/>
            <p:nvPr/>
          </p:nvSpPr>
          <p:spPr>
            <a:xfrm>
              <a:off x="4310410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26607D-A6FF-2A6B-7951-D5AA50E4458C}"/>
                </a:ext>
              </a:extLst>
            </p:cNvPr>
            <p:cNvSpPr/>
            <p:nvPr/>
          </p:nvSpPr>
          <p:spPr>
            <a:xfrm>
              <a:off x="4310410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3DC3B5-DA72-9B47-ECAD-C8C17499406E}"/>
                </a:ext>
              </a:extLst>
            </p:cNvPr>
            <p:cNvSpPr/>
            <p:nvPr/>
          </p:nvSpPr>
          <p:spPr>
            <a:xfrm>
              <a:off x="4310410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6E78AB-105B-0417-25B7-1D96A0718378}"/>
                </a:ext>
              </a:extLst>
            </p:cNvPr>
            <p:cNvSpPr/>
            <p:nvPr/>
          </p:nvSpPr>
          <p:spPr>
            <a:xfrm>
              <a:off x="4310410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AB344B-C1C9-29FB-841D-F44E22FA3CD0}"/>
                </a:ext>
              </a:extLst>
            </p:cNvPr>
            <p:cNvSpPr/>
            <p:nvPr/>
          </p:nvSpPr>
          <p:spPr>
            <a:xfrm>
              <a:off x="1294185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FC1E962-9D22-CC35-399A-034426AEB88A}"/>
                </a:ext>
              </a:extLst>
            </p:cNvPr>
            <p:cNvSpPr/>
            <p:nvPr/>
          </p:nvSpPr>
          <p:spPr>
            <a:xfrm>
              <a:off x="1894644" y="4828091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C49151E-A441-F270-50C2-8F0E98790577}"/>
                </a:ext>
              </a:extLst>
            </p:cNvPr>
            <p:cNvSpPr/>
            <p:nvPr/>
          </p:nvSpPr>
          <p:spPr>
            <a:xfrm>
              <a:off x="249510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EAA6E6-1BE3-3D4D-D291-33901E4EA7CB}"/>
                </a:ext>
              </a:extLst>
            </p:cNvPr>
            <p:cNvSpPr/>
            <p:nvPr/>
          </p:nvSpPr>
          <p:spPr>
            <a:xfrm>
              <a:off x="309556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D2540-198A-072F-9B83-05A880110A6E}"/>
                </a:ext>
              </a:extLst>
            </p:cNvPr>
            <p:cNvSpPr/>
            <p:nvPr/>
          </p:nvSpPr>
          <p:spPr>
            <a:xfrm>
              <a:off x="3696021" y="4828091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2E44A-D865-5F29-0C94-3FC0E9B73CE8}"/>
                </a:ext>
              </a:extLst>
            </p:cNvPr>
            <p:cNvSpPr/>
            <p:nvPr/>
          </p:nvSpPr>
          <p:spPr>
            <a:xfrm>
              <a:off x="4310410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6AAA25-4DB1-6415-E231-12D212427CEE}"/>
                </a:ext>
              </a:extLst>
            </p:cNvPr>
            <p:cNvSpPr/>
            <p:nvPr/>
          </p:nvSpPr>
          <p:spPr>
            <a:xfrm>
              <a:off x="129418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BBE72A-3E52-CF67-CCC6-FE026F033D71}"/>
                </a:ext>
              </a:extLst>
            </p:cNvPr>
            <p:cNvSpPr/>
            <p:nvPr/>
          </p:nvSpPr>
          <p:spPr>
            <a:xfrm>
              <a:off x="189464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5652-6564-A1B7-843F-1107346ED938}"/>
                </a:ext>
              </a:extLst>
            </p:cNvPr>
            <p:cNvSpPr/>
            <p:nvPr/>
          </p:nvSpPr>
          <p:spPr>
            <a:xfrm>
              <a:off x="249510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C1FEDB-293E-6AAC-FCD8-885985C2B231}"/>
                </a:ext>
              </a:extLst>
            </p:cNvPr>
            <p:cNvSpPr/>
            <p:nvPr/>
          </p:nvSpPr>
          <p:spPr>
            <a:xfrm>
              <a:off x="309556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51F5281-0610-CF30-483E-2FFF7EA53C04}"/>
                </a:ext>
              </a:extLst>
            </p:cNvPr>
            <p:cNvSpPr/>
            <p:nvPr/>
          </p:nvSpPr>
          <p:spPr>
            <a:xfrm>
              <a:off x="3696021" y="5406639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EB95CDE-73AF-B5A3-ECB7-77A4C36F7FBA}"/>
                </a:ext>
              </a:extLst>
            </p:cNvPr>
            <p:cNvSpPr/>
            <p:nvPr/>
          </p:nvSpPr>
          <p:spPr>
            <a:xfrm>
              <a:off x="4310410" y="5406639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C909C2FF-409B-4EF4-05DE-BD8E900BF902}"/>
              </a:ext>
            </a:extLst>
          </p:cNvPr>
          <p:cNvGrpSpPr/>
          <p:nvPr/>
        </p:nvGrpSpPr>
        <p:grpSpPr>
          <a:xfrm>
            <a:off x="7267280" y="2231074"/>
            <a:ext cx="3784177" cy="3767476"/>
            <a:chOff x="7611409" y="2231074"/>
            <a:chExt cx="3784177" cy="376747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FD3C29-C3AF-975C-8A3A-09138BC69CE8}"/>
                </a:ext>
              </a:extLst>
            </p:cNvPr>
            <p:cNvSpPr/>
            <p:nvPr/>
          </p:nvSpPr>
          <p:spPr>
            <a:xfrm>
              <a:off x="761140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1E61F76-742D-A1F8-83BF-EC37AEDEB149}"/>
                </a:ext>
              </a:extLst>
            </p:cNvPr>
            <p:cNvSpPr/>
            <p:nvPr/>
          </p:nvSpPr>
          <p:spPr>
            <a:xfrm>
              <a:off x="778347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87C30B-F642-C2CA-13D1-ECA3D6D064CC}"/>
                </a:ext>
              </a:extLst>
            </p:cNvPr>
            <p:cNvSpPr/>
            <p:nvPr/>
          </p:nvSpPr>
          <p:spPr>
            <a:xfrm>
              <a:off x="778347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BA19E421-5B74-7EF3-F591-7E3FE1EB616C}"/>
                </a:ext>
              </a:extLst>
            </p:cNvPr>
            <p:cNvSpPr/>
            <p:nvPr/>
          </p:nvSpPr>
          <p:spPr>
            <a:xfrm>
              <a:off x="778347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C52CD857-BF0A-EC09-9F10-64CADD152E4B}"/>
                </a:ext>
              </a:extLst>
            </p:cNvPr>
            <p:cNvSpPr/>
            <p:nvPr/>
          </p:nvSpPr>
          <p:spPr>
            <a:xfrm>
              <a:off x="7783475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A6933C3-282B-AB09-A275-21DCB277ABFE}"/>
                </a:ext>
              </a:extLst>
            </p:cNvPr>
            <p:cNvSpPr/>
            <p:nvPr/>
          </p:nvSpPr>
          <p:spPr>
            <a:xfrm>
              <a:off x="8383934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71B6297C-036A-9C15-28C2-E0CFFC5D92E1}"/>
                </a:ext>
              </a:extLst>
            </p:cNvPr>
            <p:cNvSpPr/>
            <p:nvPr/>
          </p:nvSpPr>
          <p:spPr>
            <a:xfrm>
              <a:off x="8383934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6AC22248-63AD-8EAD-24EC-29613A51F626}"/>
                </a:ext>
              </a:extLst>
            </p:cNvPr>
            <p:cNvSpPr/>
            <p:nvPr/>
          </p:nvSpPr>
          <p:spPr>
            <a:xfrm>
              <a:off x="8383934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EF0F4283-04B9-BE5B-9AB2-A4AEBCAD3CFD}"/>
                </a:ext>
              </a:extLst>
            </p:cNvPr>
            <p:cNvSpPr/>
            <p:nvPr/>
          </p:nvSpPr>
          <p:spPr>
            <a:xfrm>
              <a:off x="8383934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B02168FB-7506-A255-745B-22657B1F9068}"/>
                </a:ext>
              </a:extLst>
            </p:cNvPr>
            <p:cNvSpPr/>
            <p:nvPr/>
          </p:nvSpPr>
          <p:spPr>
            <a:xfrm>
              <a:off x="8984393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FEE69650-45DE-ACE6-BF0E-A494698F577F}"/>
                </a:ext>
              </a:extLst>
            </p:cNvPr>
            <p:cNvSpPr/>
            <p:nvPr/>
          </p:nvSpPr>
          <p:spPr>
            <a:xfrm>
              <a:off x="898439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4996B4C-D41D-9C61-EFAD-A2A29DA055F1}"/>
                </a:ext>
              </a:extLst>
            </p:cNvPr>
            <p:cNvSpPr/>
            <p:nvPr/>
          </p:nvSpPr>
          <p:spPr>
            <a:xfrm>
              <a:off x="8984393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1775A1FA-D3F9-3854-2595-8D7E2848C192}"/>
                </a:ext>
              </a:extLst>
            </p:cNvPr>
            <p:cNvSpPr/>
            <p:nvPr/>
          </p:nvSpPr>
          <p:spPr>
            <a:xfrm>
              <a:off x="898439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20664016-77B5-FE5D-3398-4E8512FD4611}"/>
                </a:ext>
              </a:extLst>
            </p:cNvPr>
            <p:cNvSpPr/>
            <p:nvPr/>
          </p:nvSpPr>
          <p:spPr>
            <a:xfrm>
              <a:off x="9584852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FDCE309B-D031-C58E-DBE8-64B4D9CB9B9B}"/>
                </a:ext>
              </a:extLst>
            </p:cNvPr>
            <p:cNvSpPr/>
            <p:nvPr/>
          </p:nvSpPr>
          <p:spPr>
            <a:xfrm>
              <a:off x="958485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3134EBAD-5B7F-3417-484F-9DB4FBDDF832}"/>
                </a:ext>
              </a:extLst>
            </p:cNvPr>
            <p:cNvSpPr/>
            <p:nvPr/>
          </p:nvSpPr>
          <p:spPr>
            <a:xfrm>
              <a:off x="9584852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26C68EE3-9931-46FF-4A48-7E064266EE7B}"/>
                </a:ext>
              </a:extLst>
            </p:cNvPr>
            <p:cNvSpPr/>
            <p:nvPr/>
          </p:nvSpPr>
          <p:spPr>
            <a:xfrm>
              <a:off x="958485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04DE1F6D-268A-0D7D-6FDB-FAC81A754D52}"/>
                </a:ext>
              </a:extLst>
            </p:cNvPr>
            <p:cNvSpPr/>
            <p:nvPr/>
          </p:nvSpPr>
          <p:spPr>
            <a:xfrm>
              <a:off x="10185311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ECFF7F04-97B9-D737-7B9D-D6D7FF6BE62D}"/>
                </a:ext>
              </a:extLst>
            </p:cNvPr>
            <p:cNvSpPr/>
            <p:nvPr/>
          </p:nvSpPr>
          <p:spPr>
            <a:xfrm>
              <a:off x="1018531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720B8ACC-1762-77A9-DA9A-800AF465C045}"/>
                </a:ext>
              </a:extLst>
            </p:cNvPr>
            <p:cNvSpPr/>
            <p:nvPr/>
          </p:nvSpPr>
          <p:spPr>
            <a:xfrm>
              <a:off x="10185311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3EAAA05D-963B-7E76-9E11-DE0D6F42C364}"/>
                </a:ext>
              </a:extLst>
            </p:cNvPr>
            <p:cNvSpPr/>
            <p:nvPr/>
          </p:nvSpPr>
          <p:spPr>
            <a:xfrm>
              <a:off x="1018531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8" name="직사각형 2067">
              <a:extLst>
                <a:ext uri="{FF2B5EF4-FFF2-40B4-BE49-F238E27FC236}">
                  <a16:creationId xmlns:a16="http://schemas.microsoft.com/office/drawing/2014/main" id="{8845D703-E8E3-3D8F-40C1-5633200718FF}"/>
                </a:ext>
              </a:extLst>
            </p:cNvPr>
            <p:cNvSpPr/>
            <p:nvPr/>
          </p:nvSpPr>
          <p:spPr>
            <a:xfrm>
              <a:off x="10799700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0AF3CE96-80ED-F5F7-27C1-E1405475EE7F}"/>
                </a:ext>
              </a:extLst>
            </p:cNvPr>
            <p:cNvSpPr/>
            <p:nvPr/>
          </p:nvSpPr>
          <p:spPr>
            <a:xfrm>
              <a:off x="10799700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5B4B964A-6039-8668-1A15-34CDFB5C9B82}"/>
                </a:ext>
              </a:extLst>
            </p:cNvPr>
            <p:cNvSpPr/>
            <p:nvPr/>
          </p:nvSpPr>
          <p:spPr>
            <a:xfrm>
              <a:off x="10799700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57D1B302-29D8-1228-84A5-3CD8451D8DE3}"/>
                </a:ext>
              </a:extLst>
            </p:cNvPr>
            <p:cNvSpPr/>
            <p:nvPr/>
          </p:nvSpPr>
          <p:spPr>
            <a:xfrm>
              <a:off x="10799700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2" name="직사각형 2071">
              <a:extLst>
                <a:ext uri="{FF2B5EF4-FFF2-40B4-BE49-F238E27FC236}">
                  <a16:creationId xmlns:a16="http://schemas.microsoft.com/office/drawing/2014/main" id="{90420710-49C4-912B-437A-8BE924F4816E}"/>
                </a:ext>
              </a:extLst>
            </p:cNvPr>
            <p:cNvSpPr/>
            <p:nvPr/>
          </p:nvSpPr>
          <p:spPr>
            <a:xfrm>
              <a:off x="7783475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3" name="직사각형 2072">
              <a:extLst>
                <a:ext uri="{FF2B5EF4-FFF2-40B4-BE49-F238E27FC236}">
                  <a16:creationId xmlns:a16="http://schemas.microsoft.com/office/drawing/2014/main" id="{BEDA8F4B-C2D1-6784-37E5-0563BD9BFA3A}"/>
                </a:ext>
              </a:extLst>
            </p:cNvPr>
            <p:cNvSpPr/>
            <p:nvPr/>
          </p:nvSpPr>
          <p:spPr>
            <a:xfrm>
              <a:off x="8383934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A5B884D6-C3A1-EED7-DB6D-A1D26E987817}"/>
                </a:ext>
              </a:extLst>
            </p:cNvPr>
            <p:cNvSpPr/>
            <p:nvPr/>
          </p:nvSpPr>
          <p:spPr>
            <a:xfrm>
              <a:off x="898439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5" name="직사각형 2074">
              <a:extLst>
                <a:ext uri="{FF2B5EF4-FFF2-40B4-BE49-F238E27FC236}">
                  <a16:creationId xmlns:a16="http://schemas.microsoft.com/office/drawing/2014/main" id="{DED90288-77F8-7E2B-CC0F-75896F73361E}"/>
                </a:ext>
              </a:extLst>
            </p:cNvPr>
            <p:cNvSpPr/>
            <p:nvPr/>
          </p:nvSpPr>
          <p:spPr>
            <a:xfrm>
              <a:off x="958485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6" name="직사각형 2075">
              <a:extLst>
                <a:ext uri="{FF2B5EF4-FFF2-40B4-BE49-F238E27FC236}">
                  <a16:creationId xmlns:a16="http://schemas.microsoft.com/office/drawing/2014/main" id="{9E0DE726-F769-11A8-873C-C62BD5EE5068}"/>
                </a:ext>
              </a:extLst>
            </p:cNvPr>
            <p:cNvSpPr/>
            <p:nvPr/>
          </p:nvSpPr>
          <p:spPr>
            <a:xfrm>
              <a:off x="10185311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7" name="직사각형 2076">
              <a:extLst>
                <a:ext uri="{FF2B5EF4-FFF2-40B4-BE49-F238E27FC236}">
                  <a16:creationId xmlns:a16="http://schemas.microsoft.com/office/drawing/2014/main" id="{D2646BFF-4C7D-E2DA-DCE3-9DCC43DB06DD}"/>
                </a:ext>
              </a:extLst>
            </p:cNvPr>
            <p:cNvSpPr/>
            <p:nvPr/>
          </p:nvSpPr>
          <p:spPr>
            <a:xfrm>
              <a:off x="10799700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66E5E4CE-1CDE-C875-3F25-9FF48DAA63F4}"/>
                </a:ext>
              </a:extLst>
            </p:cNvPr>
            <p:cNvSpPr/>
            <p:nvPr/>
          </p:nvSpPr>
          <p:spPr>
            <a:xfrm>
              <a:off x="778347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6CF5D09F-8558-5935-E58B-3E47DFBB54C8}"/>
                </a:ext>
              </a:extLst>
            </p:cNvPr>
            <p:cNvSpPr/>
            <p:nvPr/>
          </p:nvSpPr>
          <p:spPr>
            <a:xfrm>
              <a:off x="838393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0" name="직사각형 2079">
              <a:extLst>
                <a:ext uri="{FF2B5EF4-FFF2-40B4-BE49-F238E27FC236}">
                  <a16:creationId xmlns:a16="http://schemas.microsoft.com/office/drawing/2014/main" id="{AD3FA3E3-2BC7-C9B3-E1C2-A9F97F0CD960}"/>
                </a:ext>
              </a:extLst>
            </p:cNvPr>
            <p:cNvSpPr/>
            <p:nvPr/>
          </p:nvSpPr>
          <p:spPr>
            <a:xfrm>
              <a:off x="898439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1" name="직사각형 2080">
              <a:extLst>
                <a:ext uri="{FF2B5EF4-FFF2-40B4-BE49-F238E27FC236}">
                  <a16:creationId xmlns:a16="http://schemas.microsoft.com/office/drawing/2014/main" id="{4A3FE913-4696-C206-BF0C-DD5714569822}"/>
                </a:ext>
              </a:extLst>
            </p:cNvPr>
            <p:cNvSpPr/>
            <p:nvPr/>
          </p:nvSpPr>
          <p:spPr>
            <a:xfrm>
              <a:off x="958485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3A91D4CC-D40A-CE90-58A0-1D99FA92CA69}"/>
                </a:ext>
              </a:extLst>
            </p:cNvPr>
            <p:cNvSpPr/>
            <p:nvPr/>
          </p:nvSpPr>
          <p:spPr>
            <a:xfrm>
              <a:off x="10185311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6B1DF48-7EB1-066B-4837-DB0937D0BAE0}"/>
                </a:ext>
              </a:extLst>
            </p:cNvPr>
            <p:cNvSpPr/>
            <p:nvPr/>
          </p:nvSpPr>
          <p:spPr>
            <a:xfrm>
              <a:off x="10799700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086" name="화살표: 오른쪽 2085">
            <a:extLst>
              <a:ext uri="{FF2B5EF4-FFF2-40B4-BE49-F238E27FC236}">
                <a16:creationId xmlns:a16="http://schemas.microsoft.com/office/drawing/2014/main" id="{59AF777D-189A-1933-6B03-B2C6669C353C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BC68B7C-EB9D-A28C-B3E7-1C313C8F1E35}"/>
              </a:ext>
            </a:extLst>
          </p:cNvPr>
          <p:cNvSpPr txBox="1"/>
          <p:nvPr/>
        </p:nvSpPr>
        <p:spPr>
          <a:xfrm>
            <a:off x="8088092" y="1563929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 ↓</a:t>
            </a:r>
          </a:p>
        </p:txBody>
      </p:sp>
    </p:spTree>
    <p:extLst>
      <p:ext uri="{BB962C8B-B14F-4D97-AF65-F5344CB8AC3E}">
        <p14:creationId xmlns:p14="http://schemas.microsoft.com/office/powerpoint/2010/main" val="3277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D46-7C56-1CDD-E23A-746DECE3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9B208-20D9-103F-D8EC-7AFE7B65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C8A2F-42C4-4426-A29C-286EFF5D812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0B9C72-3472-463A-24F6-76E68C098A0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A9B585-2E11-A525-D765-ECFF7C41F4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0C8ADB-8F61-C56C-B9C9-3C7E492E773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586825-CCCA-D3F1-B93B-36C7F86D72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2C6283-C157-F75E-9A8D-83A3F9C9B9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918774-31BE-4E6A-3D79-C1F05FFD6B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47BA356-2FD5-D564-761D-961C5DA067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A86FA-6B58-7767-26D9-90690449DA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7A6006A-10CB-40B2-54E7-6E6D6E2C9F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1C84373-7978-3DAE-B48E-C26BE8FF2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524B645-B0FB-1C62-3609-F11D3F9216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CA19D29-C1CF-8279-86C5-7F6012555D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D0B8D0-2D25-18DD-D367-00CBEB06B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B103E73-1BD3-A5F0-618C-90C284CF92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8DD619E-CF00-D9D4-DAE6-333B48C59A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85FB6A-8BBE-9A2F-D7D7-C4B1843381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FCE8BC8-0921-CE75-A88B-431947231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99EBF-7D2B-0E23-B69E-37A51B7DEE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B918592-F080-01E6-25C4-5AEE7B44E2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2B2C292-7214-8149-F81F-9013202B7C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7EBC23-CEC9-8840-7ACA-E1D5E9A228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145EED-8EB7-CA7F-6615-A84AA4636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7FD534-3134-82FE-58FB-E04F943EBB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65972D9-D943-5B59-04D8-4A5145802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74F7D5-B3CC-8385-5284-91A3F880D3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83E901-1048-6AB4-DCD9-E76E2FCBD9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25FD816-BA33-27F8-772E-F8AFEFCAF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A2D99D9-A3C2-3980-D3BF-F473AB390A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FF2CF20-D750-66EA-4A63-422A865297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5ED054D-2E1E-82CC-92D6-DD31684EF9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396C7AF-E416-D514-C61D-9FCC21722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7D4CF8-671B-DCEC-EE30-384EE78B28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FD00D0-D1B8-BD15-71D3-4B7EF5667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FEE88BF-F87E-8390-916D-E8E0769FAC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EA628DE-B251-AC6C-D0E2-DC50671ED9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E1A90D-27B0-71F4-65C5-74AB47D4E3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B5637B-0EB2-B66D-A3C0-0E3CBB845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44702-5C7D-ED3E-2CBC-F40612CC9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3F7694-B30A-982C-8555-4BC3FC995F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CD4913B-D164-ACBB-2D29-330DC9B831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13EDE74-F33D-D8CD-DEDD-A1D1D7381D5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1D03FF-F50B-B74E-5182-E32384D3F8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D49F7F-968A-4C4E-CEC8-7DFEAB00B7D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DA09F-4D13-F74D-5219-3FC4F709E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95C143-DBBD-600B-452A-86DBFE505D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190B205-D850-D529-48AD-B9CDE50FF2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76945B3-EF66-9915-54CF-DD09FBE231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1D29A4D-1FFA-C72B-501F-A8222876A5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665FC9-6E40-9B13-F80B-9987BFC726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3FBD46-BA99-88CD-F5AC-6A95A78041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207EB6-1A23-B656-3329-DB44045356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885834B-C706-29C4-CAD8-0F5D04BBD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C6DE3C4-F88D-D73E-5DA5-964B43AE8E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FE1701D-AE25-CEE2-8DDF-BB030E53E5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4C0F5D2-0FC7-6F82-6A51-020A30C683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404561-215A-32B3-AAF9-D5ADBAA51E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12D4F0-2D27-FAD6-162F-D443C05E7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06C89AA-F38B-F362-BFA3-1F30A95037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0F7AD4-4998-45AC-2527-86634FE30E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59169C-A72D-A61C-AAAD-A903EA5E34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06E9AD7-3CF6-471D-C6B0-AD15A2C77E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5CDF3EA-0C0A-7215-0B57-4FCF1DB632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AADB6E2-5A50-5126-4448-8D7FE1DA0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7CBC093-53F4-88E0-7CC9-75D9B90AD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59BA55-D712-FEFA-4DCA-41EC4B3F4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CCCA31A-0137-40EC-C688-34F82260DA8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3A4F8-6408-D7EA-417F-2E34C5ABD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A921A7A-B68B-ABFC-B198-39D465BED8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5A0181-760D-6C40-D81B-91156987A7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F0CF75-1F13-3BB8-7381-AE43C80755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56DFFDF-12B2-2B8A-6900-E9689C4429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65DBF01-E878-4628-421C-B006A05787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C6B429A-EBA5-3D40-A160-62BEF13519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688F7A-C510-FD5B-80CC-C4B3A64DBC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518FFD3-6C4D-FD61-9810-0C3B850DE5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E33A098-6028-7173-339B-11AE168C89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4AB4812-53CE-42FB-33F6-1913F5D44DA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FE440C-FBB3-44BA-83D7-BC18B3CF72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CE0B9B9-F561-02C4-C442-2A1B8350C0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338D2-7274-B1E5-048A-33D70CEF669D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52888-FFDA-6D09-E579-6095AE7BA021}"/>
              </a:ext>
            </a:extLst>
          </p:cNvPr>
          <p:cNvSpPr txBox="1"/>
          <p:nvPr/>
        </p:nvSpPr>
        <p:spPr>
          <a:xfrm>
            <a:off x="176153" y="6450838"/>
            <a:ext cx="55002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https://analyticsindiamag.com/ai-trends/how-differential-binarization-can-improve-real-time-scene-text-detection/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ow differential binarization can improve real-time scene text detection">
            <a:extLst>
              <a:ext uri="{FF2B5EF4-FFF2-40B4-BE49-F238E27FC236}">
                <a16:creationId xmlns:a16="http://schemas.microsoft.com/office/drawing/2014/main" id="{0ACBDA9A-1D5D-1E60-1293-182040D3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0609" r="15065" b="11111"/>
          <a:stretch>
            <a:fillRect/>
          </a:stretch>
        </p:blipFill>
        <p:spPr bwMode="auto">
          <a:xfrm>
            <a:off x="2736778" y="1972480"/>
            <a:ext cx="6700253" cy="42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87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A33-2587-CA18-96E7-1724ABCD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A41D3-61F9-B699-37C0-303A9FEC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5BA5BA-3912-A6FA-C32C-72444D3746B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13D025-4DC8-13EA-2543-B70552EE2C1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516D3A-46B3-2415-B84C-EF061C94AB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C24A7D4-1DA9-C823-ABDC-0B4C1B8D68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EB9087D-C196-8203-4EF0-E67F0113F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0877D1-DCE6-B682-2193-AF8F555E1E1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A3BFC4F-1D6C-9021-C0ED-A10A3B6977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3282D4-84B8-C04E-74B6-B9D65CBF89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063A61-5DFC-830B-7A7D-6B6A7040EE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7B6E0F-4A63-C1E0-D88D-FA3D1204C5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46A67AA-E02D-CA50-B339-B538B883BF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D28D5A8-9BC5-8025-DBB3-5FA4E793A6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303527-71A8-83D8-7A91-D3F75B2C31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1FE2F2-41DF-89B9-7C3E-E3AA6CB776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374AC75-9810-4B31-1FBB-8C701852D2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425704-3BF7-5D11-1D40-2455BA088C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44F280-C92A-827E-4491-DA6BDBA41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04254E1-346F-9BB0-EF56-ACC70A7D10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32F3F9F-D533-009D-D7F5-65F0B68A7A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7E58AA7-7AC3-9111-568C-1DB753646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871E15-F946-5DD0-11F5-12BC63637A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FBFF6D-8B33-2ADB-8A9D-E246E31F70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706794-0303-965C-5F33-C66382ACF1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8E0421C-5010-F457-BCC1-3D45AE211B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89C427-4E98-869F-319F-68ADDC84D3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B296E2-F8C4-5600-5AB0-2093FE7CD2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8503BB-476A-C2FE-A1E8-6EC19F49A3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B21B306-CB15-921D-8CB2-EB639137FA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F4E36E-05A6-702B-8AB5-52F8FBF1427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14B2AF-BA22-CC9D-F3B9-567818D758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5DA83F9-1197-EA20-5D74-DE3042A1E3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88C5BE-EB44-A0DA-BB8A-13E03F1A25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D90526-2E73-69AF-502C-42EF080B95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2279C13-7584-C1D0-6E98-5648E60179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AAAB7F7-B8AE-7DF5-830D-5C6899445A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6D8482-42DD-D0E2-A75F-4FBC34F742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554084C-7142-987C-9FAD-3C66FAF7F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0E352A-D918-7C87-6713-5B9F0288E2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908B33-C787-ED81-2007-8291E121F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57B5E5-6299-26FE-D255-022CDD1D1A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2CBB650-B12F-4765-97E3-AACCC9F77B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DCCB7E-7054-8D37-5D9B-D53DC27905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3FD8BD-2134-297F-7D13-5D4400DEC3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47F1E32-37BD-3AC0-B907-04C74827F79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6C8489B-3701-8C48-6C72-21C3DAA76C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A0C8DBB-BABF-C6B4-C630-557F17C336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53D6B14-CBA2-ECEF-B893-8AC05DF93C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A2E7FF1-345C-B836-8B9B-18E2B1D8EC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C3BCA-FF3F-9980-BA00-5D5CC9E5AD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C814E31-029F-B507-7D0A-1E3B4EE8A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153B08A-5F48-A3ED-509A-D6BE6DC289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4C5AB4D-B3DD-4B86-96E9-48F122BAAB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6B77BC8-6A1A-D9BA-C797-D9FBA08649B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7A0D47C-9209-6962-8BAC-C3FE11B8C3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8BCDEC-E4ED-24F9-25A9-1372686CE0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06EDC89-D246-48D0-2783-6D922359D0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3AD78B-B7F1-2DCD-C91C-204B3DC7A9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653D632-068D-3340-C831-EB58F9A00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16E6E6D-8E93-21BC-9707-842832E15A0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A16923-12FB-01E9-5640-A51D4CEDD0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E98383B-5B36-9902-68FC-3847593FCC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CB94B6-0C85-EE5D-2096-4605A36F607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CCCE4A-123A-A9D8-B319-8C665FAB5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0928299-A211-4390-68B8-A2AA463563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A59751D-DC04-F866-4502-43058CA78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C451219-E473-DCA7-F3A4-FE99E6FEFD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BF66A2E-8F16-B44E-F19A-0DFD53BED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110D9BD-F5E2-654F-C06C-C39385F6EE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E2E26D0-407D-2022-A5FE-80893F2AC9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1CF1AB-965D-57E8-96A8-295A75351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27D03D-5D90-9B4D-F541-9700CD8F58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04134D8-33FE-2132-4E9F-4406C1299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8880D72-A6F9-243B-9E3E-E9C7368C14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62D8E-9FCA-9A39-B3C6-3C0B80ABDC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41240-2525-EE25-5688-4B682BBF76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70F51-CA44-BF5B-EBD8-F2FA3C4C2B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51E388-BEC6-30E4-7E79-44CA8372CC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F0C7A1B-D01C-49DF-3AD8-A7D5E6FDA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0CB1ED-E753-7F55-9D7D-9021055842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23F919-2CCE-E02E-B983-C34F5477FF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917516-42C2-5F5D-8681-A780A4644193}"/>
              </a:ext>
            </a:extLst>
          </p:cNvPr>
          <p:cNvSpPr txBox="1"/>
          <p:nvPr/>
        </p:nvSpPr>
        <p:spPr>
          <a:xfrm>
            <a:off x="592257" y="1304774"/>
            <a:ext cx="261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3.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33EE85-6499-C4F6-8E78-69002BA04CED}"/>
              </a:ext>
            </a:extLst>
          </p:cNvPr>
          <p:cNvSpPr txBox="1"/>
          <p:nvPr/>
        </p:nvSpPr>
        <p:spPr>
          <a:xfrm>
            <a:off x="176153" y="6450838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https://canvas4sh.tistory.com/334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532E5E-1A32-3FB2-C02C-7A8DDE898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694" r="50841" b="46528"/>
          <a:stretch>
            <a:fillRect/>
          </a:stretch>
        </p:blipFill>
        <p:spPr bwMode="auto">
          <a:xfrm>
            <a:off x="2516867" y="2219132"/>
            <a:ext cx="3565016" cy="35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F75C17B-1E0C-10A5-E040-03F48E71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t="2049" r="1639" b="46674"/>
          <a:stretch>
            <a:fillRect/>
          </a:stretch>
        </p:blipFill>
        <p:spPr bwMode="auto">
          <a:xfrm>
            <a:off x="6277091" y="2253423"/>
            <a:ext cx="3522914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F0E2E-7069-39F0-FE7F-1D2DA4A7A3B7}"/>
              </a:ext>
            </a:extLst>
          </p:cNvPr>
          <p:cNvSpPr txBox="1"/>
          <p:nvPr/>
        </p:nvSpPr>
        <p:spPr>
          <a:xfrm>
            <a:off x="3775019" y="5843076"/>
            <a:ext cx="1010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8C1FBF-6D96-23CA-0F35-91E0A30615A0}"/>
              </a:ext>
            </a:extLst>
          </p:cNvPr>
          <p:cNvSpPr txBox="1"/>
          <p:nvPr/>
        </p:nvSpPr>
        <p:spPr>
          <a:xfrm>
            <a:off x="7401593" y="5843076"/>
            <a:ext cx="137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848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0DD-34BD-7A01-F92D-DD793195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9C263-72DB-7979-2694-3249705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26AB52-ACAB-4C6F-EC45-8F8B93A505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EBB333-D564-38D0-9027-70EE19E9481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BAE30C-9490-DA65-E9DE-050958C7AC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6A7DD27-B2F5-D0B2-150E-C190FD04FC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062998D-FF78-B74C-B518-048B98414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F5E9B27-6400-A099-67F9-AA1B952A78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A3DB9D-8537-7BE3-01B7-3DE867AF9A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775247-FDA9-DDD6-1C22-7B125D4545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9AB946B-9908-D512-7340-3E5A9F52E7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01122B8-696E-A425-9C81-81832E940F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5108FA3-5893-BAAF-BDA1-C25D8933A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6F074C-2247-4EC5-DBAB-A5C25E90AB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35748-4D4E-CFE7-8885-AC50089D11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BCD224-D552-6353-25BB-FCE75C41B2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1FF2601-1215-63BB-C396-FF740CCA9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149905-41AA-F16A-4B1D-CA58EA9D1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307C8CA-511C-FFE6-061E-A16020C3FF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05216E5-3DA5-D319-ABAE-A32FAB4728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E254C55-2E98-F9C4-D911-44C2FAB4C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2CA7F13-E3C5-6600-3BCA-E3CAAE18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63E0176-F5E5-12DA-C069-3D678C9548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73857A-FDF5-4E46-ABE6-56436718055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EDDB11-F628-8E4D-6E3F-E1CA403046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4F65D7E-553E-C87C-CB62-EDA655BB5D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8EC926-C5EC-5ECA-2D51-754BBC4AB7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7D83B49-D2F2-BD9B-7B99-7BB63732E0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C8A150-7C14-C546-24B9-536C25DAE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26211B4-4470-12ED-1F24-D03A78AF05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CF730AD-B9E2-128F-0A27-41B5442FC7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D589CE-7E94-9B43-BDDA-AAEE4D378D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91A4347-60AA-48FF-CAAB-F2E71FF09A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B639B3-8AB7-EB5D-CBE1-FB527CC431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113FDD-297F-17BD-C943-0CF1285224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1C5A5AD-D24C-00C5-A946-7FF2B1874A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BC20531-A641-37B2-B376-8965F1B41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3932123-0052-53F2-96C7-74AD424E1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6F16BA8-DA14-9075-1784-74E0D5D15B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D0E0130-DDC1-6854-1BEE-A86B181639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8EEFD31-6A53-789F-7DD9-BE889FE814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0093445-58C7-323D-2B7B-9DEDD4DD19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00CE4D-4A28-1BFB-64EA-07BA8E90B82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ACE0A3-1B8E-73A6-848D-96FFEFCC521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1C56CC-2D70-36FA-76AA-2970C6C547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107ECC-6CBC-46AF-4530-E7F6F84B45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8C80760-A292-F2F2-7189-1ED76978D5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E62CE4C-5419-A2C9-6B7F-EAD9A1E48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CA0CC45-0D0C-DCF2-382D-42622D5929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A350AAB-5688-88FC-7332-62FA830109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A866E9-5856-92AC-2930-BE1F06ED6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8132D5B-4BD3-02A3-80C2-DAB552035E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CF62EBD-2EAF-70EF-E381-D4BFDAD0F4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2401FD0-41FE-E969-C2BD-0DA7C1F9D7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F2D391C-1F13-475F-60AC-3A256B7169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B00390C-D47F-F4E8-9E07-F2B655D43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E7D4477-8E2E-0FA5-A7FE-950B3CCF3F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32691FC-DCAA-8BF0-2E8F-B1500EDE13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C1D3FF-BC59-C06E-1B84-0BBE3334F6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6ABDBA2-F6E1-4B8A-269A-738E3B048F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BB1D69-78B6-60FB-744F-B3606FFDB1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21EE643-3E99-942B-F3D1-3580AA378E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762F19-932C-B09E-5FE2-834B807EA60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27D8EE4-B917-8DFF-AAF4-327E564F4F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984062-4CA9-D500-8E24-1C84BBB1AB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02F8C6D-1E98-25A8-FB90-9B358EB3F6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85B7ACF-77FB-0369-5F42-DFB6074A00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D0D0EF-6597-2F0C-0565-386A033C26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D8A552A-EED7-0173-0AFA-34415407B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D4842B7-2C6A-1ECC-2BA3-9DA975FE20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F7AF92F-7C50-2C1E-C9CE-F3D09AC584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1B1029D-484B-250E-BC02-077B2053F7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259FCE-3548-E187-58CE-D200323CBE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6B2B52-9153-77C4-3C23-0060A43AA3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4BFAFD-AD20-EDFE-6431-68A3F53CDC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B02378A-BA57-F52C-B597-DA6BB2ED841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0F6B7EF-C318-43FE-B649-BEA23995C8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68EA8FC-D597-BF1C-DC30-6EBCEC79B3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A2994D-E13A-1F88-06A6-0C3E2A8D66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E502F8-269F-9D7B-C296-E50405473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68FAA91-5D57-86BF-C9F0-59814744FB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4D81F4-50BB-CFAA-F0A5-8472C2806FB2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6F7F0-8A48-2568-CB02-3C36F687610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2649F9-8BF0-2730-1741-37846A49916B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195485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F85-8DB8-3508-C846-1BF22E11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A56827-7DE2-9BEA-D869-3F3623F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50E08-5F26-E1ED-E3CB-99CA81F982F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E732-D8E0-A3F3-A8A5-F346371267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77054-705D-8301-04F3-4569807F5C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4DC87E-957B-8670-3EFB-C772CA08E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AA63F3-9065-2643-663A-0604C498154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577DF45-46F0-FA18-9C0E-79DEAE00B1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5A669A7-3705-D85D-37AC-D3746BB855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EA74D-0971-6961-80BD-ECB4D21647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A04091-F898-ADE8-33F1-F7527F0A70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BE8CD7-7CE7-444A-30D4-FCBCFA2E87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B53D363-33A4-D150-E2A5-4D3C30F0FF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EAB497-8A22-36BA-A71C-7BE4A15622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8AB3155-4B05-E6C2-46BA-723B9A31B9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B0724D-02A4-2DA3-76A7-6C97CD18DD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F871D25-CADB-725D-D070-7E12CC3237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154D435-D654-532C-F51B-4A24FE373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3E5050-2D10-6327-A1D1-062A6187B4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E80914F-905D-F3F7-3879-643DA399F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F9BAD70-7889-9502-0D2F-E6D92D0ED1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A491A96-B215-448E-0CFA-B66CBE5EBA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140E16-A143-88CF-97F3-2A3F95215B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11702F-2A53-E466-4822-5013A7873C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02A3D6-629B-EAB0-8564-914E37349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4A1340-C870-B767-A6F6-23FDF4C33F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9BC2768-A7F2-7B35-FCCF-51717D4509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0C738BC-3CB8-1594-DE00-657A1C9AF2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D219CB9-DB44-671A-CA78-9C6621F2EA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DDDD6D-DE8D-B4D5-C299-856CC660E2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99FFD8F-3BC5-8D5C-9438-EFB703D82D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1F227AE-E2FD-270D-7AF0-BA87133929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C7AC21C-4DC3-B371-8A33-1097F45C04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F02645-97CE-7D2D-797F-C0C83F32EF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66BF7BD-C19F-0F75-6188-78D97547E5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3DE70AE-FA62-5869-1FEF-9D819408CA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7AE6985-4F34-CCD6-8640-BBE04F7135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60EEDC-2902-6E77-2FCC-22DDA62F5C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8EC24E9-AC0A-9F42-E793-3775ECE164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6A2C45-2094-9743-4CCC-DD95FEA29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4E8431-F0EA-4C7D-BAE2-3070BE33D4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6F84F57-E799-47DC-D35F-89FC2DABE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9DED2A-0B84-0806-8928-6CCFCF23039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69C947-EAC8-0167-C405-916F1A02419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F245001-82F6-CC38-76D5-5D872B67A4F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AE1BF4E-C471-2437-69C0-5057D8A933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00DE1F-B9A8-871F-6287-35B3CECB94F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A9CF7E0-5A01-80B3-AEA7-4DE40B9EB5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9B10EB-2060-FCB8-DBAC-D5ECE8A813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743744B-DFAB-E433-04E7-24D8147358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CC778F6-5E0E-02FF-3828-D4D74C6916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3AE370-8196-147A-6736-338F143F4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BFE7A7E-AD5A-FF0C-FC50-E7CA09531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21EF3DA-335D-1187-85EF-C0666C4187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5AB511-D79D-BE64-FD63-26CB9DC313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27784C-47A6-233B-2729-EA429515E1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58703B-6208-4FA5-40BA-255D6D9C0A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253D04E-C47A-56BC-43CF-44B7C1666E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9BEF43-1636-0FED-A055-89845E6464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6BAB86C-8EF3-5CA0-43CF-FFE9E894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A8AFE95-BCA6-E1DB-2CA0-BA901719B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D464EFE-DC44-DED8-904E-8EE011A5D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2476A71-D21F-95CF-6CBC-4900D6AD9A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4FA5BAD-4900-D0DF-7C83-4C155C8AC48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E000508-E886-868F-722B-1C34AF60E6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20FC36-DE4F-D567-5AFD-0077E8F79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A415D6-44D6-FCCE-D2DD-84FC8B6304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2686CAF-08F2-34A4-2873-1F4604C4F7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F991ED-0349-5584-815A-00338657C2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EE1CC08-B07F-62B8-1A1D-F85F6D721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6E5D869-593E-5E52-22FE-D0B0A003AD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127FBD3-FAF9-E19B-30C5-AA5D3AD51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D10C7B3-8E58-78AB-C0C7-E66F72DCF1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F33BCDE-B9D2-1D59-32F2-7A5EA3AD846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B03605-4F35-43D7-FB93-BD2615618B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5DA084D-3ADF-81BB-F521-34954AB5EC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2C6ED32-B6DE-E5CA-9AE2-EB90103953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FE8C884-BDB7-E604-9D9B-12E6020263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FE3822-4428-6BFD-9345-97B417F842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956A3CE-416A-8148-B1FF-840348A5D5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0C89C6-E579-A25F-BCC6-F18E44DA0F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00FCFB6-E7CA-B231-913F-51CCE1C95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5FAE0-F6BB-B530-7E72-D74A8BE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6512-A4BE-8A4C-3587-93CD95390803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D61E646-EA37-CB5E-E67B-E8934444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7667" y="1803143"/>
            <a:ext cx="11552574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1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1EEA-9C73-CA1E-BA79-F37C87D8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B4A21-B8D2-70D8-443B-6639E26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8F7730-7A57-911D-B404-3314A95E721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C8EBDC-E3C7-0E88-C09D-DE87069BCCB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2856E8-9EF6-3184-2632-97FBE321B8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E21277B-ABB9-B431-DD11-B397C149E4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DDBC5D-EAB8-7000-191E-8CB988130C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1464FDE-4008-F660-868A-B76780E89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94352B-CC56-5A96-3D05-B74BD160A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6EAA6D1-3A98-99D2-C19D-F43F140B249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22FB08-7852-D92B-B6A6-DC2E3283A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0D9B176-0F1E-7868-910D-EDECFB820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F8E0C3-6DAA-D186-D42D-566E450074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735730D-35A2-7848-6F96-F343248841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3944466-4C47-A6F0-2767-B982A84307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1E1CFB1-0A86-F4DC-5414-06D040AE35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2DCFF1-8DB3-DAE0-5226-3E9D2F8AEC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0F7828-4CD1-12A2-33DF-1DA5B72BF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E9CA4B-A363-B23C-F70D-EE3EAA98F6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079213-0099-234A-65DA-35652CE7DA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D0E1978-6CDB-4AEA-ECF6-9A3212B6BE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120BE-578B-BF18-5869-A84467F50E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8B138E7-8A21-CAD6-A307-45F057580A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4C4078-C747-D694-F1BE-0C0DB4E476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5AADE-5282-0A53-1D46-574B866D4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56F4E0-AA0B-F2D7-49FE-2C64F53F39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101D1E4-068F-D95F-A328-BCFE1974A7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8E5FD0C-0068-829C-0D31-EB0A39D9CD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C327CFB-C36B-487D-E8DC-3835A53C6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C8D325-6769-8F76-6EBF-B624B37999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89ECCD-E8F6-331B-DF1B-62B563B69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760FC8-7FDB-8656-9C07-6DDBAA1576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6E7BAD6-35E1-5DDB-980C-0DE83361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D167FBE-AF2A-937E-A56D-DB1147BB95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A83867E-122D-2855-331B-EC5F4654A6C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89F6746-E29F-4451-5CE4-1ABDB200ED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DCF6123-330F-507D-961E-0B08422DD3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5C0261-65DF-3100-6F43-4681EFC58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4CB56FF-EDE5-3C88-4C64-6E1335E656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1A278B2-1365-4AD9-BBD3-A665454958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B5EFA8D-EE14-2BEB-E286-41D12CB337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1BCE396-91D2-77D0-FB3C-8A90D228CB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244DA02-DF51-0781-C5CD-4D9406556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5F7CAA6-1F30-467E-3AB1-EA2CDC7A9C6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562DF9-C2E1-5F8B-ADAD-5B3821FE6CC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68D9241-1E8E-3197-F9ED-52371FC398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6F117B-0B0C-BDAD-855F-52FD5A21D6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5D61EB6-442F-C225-DA29-53E9F89F1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9F8A770-7FB4-430E-61FA-22598A6F2A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B3D2035-867C-99C9-E60B-EAFC609D2D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C31B8E0-7A95-D3B4-65D1-754C433B4D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2C9363C-F97D-6322-714F-2A3AC2DFA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3A0F272-46C5-8A14-429F-AB38800BF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3495E-CD5F-34B0-DCE1-A8E895315F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4C0B7-8F36-8A88-2B70-47E7F96A2E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38912DD-5BC9-13D2-239D-0727AF6A4D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B21B0E2-0150-36DB-6068-2CC6F286E1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14BF138-8560-B0DC-ACA8-AE39FBC63F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B6E1420-6432-D054-A0CC-CBB5133827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EA04387-A04A-D7DE-B556-0250620B35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46BEB3-E526-56BF-B314-74DB676BAD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27C43F3-5C96-1878-F3B1-12F95B56AB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AB6D5B9-C6C3-3EBF-4ECC-D96127BCA3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D7694C-F7CE-EA69-FC44-443C00C96EA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191B40-2192-69AE-9AF7-7F51B353E4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09E3DE6-A004-67E9-9F7A-D98411441A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1859A30-1AAA-2B02-63A2-791F49E5D5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119DD9-96A9-7AA2-1B0B-AC6713CBE7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8EAA396-C607-BF5C-F4BE-C3611FBEF6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80BD3F2-C327-7243-E08A-558C3BBCC9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C2D535-FFF0-6E8D-6BD0-37D71F521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0BA1E4-F0DA-118C-D41D-5DD17EEE292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CBBE30-0008-305A-57FE-68E462EB9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FD0A087-73E1-7319-8238-0EB2851C5E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ACB2436-57B3-9D22-C8FF-9AE8A53852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072364F-4038-A099-7562-E2CEED77E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EF7766E-71AD-0226-F1A8-B5426B385B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163318-10AE-E716-44DB-D3FCB90720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EF8020-14CD-04D4-6149-7DD21FD264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10A698E-2956-A880-1284-0D7F8F5533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D84A93-058B-308D-2533-9C2A86E5C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D8CB53E-587B-5605-ECE1-22B4B5D0E7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C4F7B0-A72D-CB67-ABE6-AD9D36AE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4C8FF-AE14-CF41-32AD-A66530358881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9101A2-AD14-AAFE-472D-C7373F4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1F1ED41-6D5D-10EE-ECB9-84F4DED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2889" y="594956"/>
            <a:ext cx="7009661" cy="5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9F4D-61BA-712A-1628-00770CB7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93CE3-331B-32BB-764A-3691004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E62DC-BAB2-9FB0-1848-5ED9A82EE1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62A79E-DC65-6F28-C92A-3D695909904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DC48CA-FEB6-354E-063E-8024706E4EF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856C50-BD86-7F6B-1A6D-03D472B0212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8756E0-D900-5B7F-CB52-DD64DEC7BA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3693E72-1488-53FD-3143-116EDC76F8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52C87CD-9CA6-F667-231E-FAB3A8A35D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AA56EFA-718D-0172-13DF-F95D118F8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4BCD618-84A4-2DE8-76AD-7310F580B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494FD72-67C5-DA27-24CB-C8E171CF2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F76717D-0FC0-F734-C0EF-82FA5F7BBE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5354EA-8C73-EF99-5074-C886DAFD60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E6160AB-1FD0-61BA-10C2-5886F16878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0DCBC-4840-BB8F-8CEB-B7C3516CE86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E2C1F-2B49-0453-7547-DBCEFA1C8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BAC05E-50AC-8324-99E0-93CB6BD0ED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976BF-3D49-BB0A-0227-56F3AE84BD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C2D2D84-2375-12C8-0259-08C88F681E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3D9255A-7B57-62AF-4E8A-6D2E79D5BC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48E42D-FAD3-3A06-E42F-EADAF7A00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9E3A32-E9DC-834C-1F76-79CF4B7D49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6D28FD-2E4E-DB6E-7E4E-C903621ACA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A43BD4-04F4-1C90-C2D9-9047E78716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3361F6B-5FBA-66BC-40F7-DF6FA5913A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CB460E6-5E2F-F0CE-1D5E-C4A4C86111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B576701-3560-D68C-BFF2-828DE5A9422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E63719-B9A9-4E7A-9FE6-4536D55FD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F09A43-FE38-CE75-EF62-C95713F5D5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362538-4AF3-E7FE-3020-6A0C05DE3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FB75AA-6E5B-88E4-A2AA-8F10996248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39815F-93F4-9DCA-51B1-0E22896C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D3EA1C2-816C-2093-8FED-8D12F373A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DA176-8806-D965-0AD5-12991D1976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9282849-248C-5AEE-978A-27857AA837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291CDB3-65F1-B1F8-16A6-2E93374C16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A46308-20E3-B0B5-3C26-A383100AD2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59AAE1-EE5F-DC98-16FC-C2C29868BC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9A9F948-2FCE-DF93-EE49-F2A3F9C080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C8B82B8-84CF-24E9-EC77-3E75C7B406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397E2E-BC75-24A9-ED7E-5D0F80FBF4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27E22E-6CFD-93E8-2420-F6796E256C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20976B-DEB0-CCFE-71D0-E60588D5FA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78ACDE-A9CE-32CC-B030-F9E08AA686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6E65519-2D84-D0B4-6FAD-5CB7EDBED6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7E7E894-CBA3-1484-D2B1-C24AF52925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4908DE2-0A5A-C2A4-3E2D-497B00B7FF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C1D6DB-A0B4-60B2-D9A7-81D7CD7A2E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35FDCF0-FA2E-CEB9-571F-54C7DBF0A5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0BF7C6F-4799-72E2-9815-17C20EFDB1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D9F9D1-A514-F91C-F0AF-CA054C4D36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3CA5D1E-8C90-25A5-2F24-73FD4D1AC4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FBEE2E-B2D0-D28B-73B8-6CDB9F293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99475F3-0F49-F692-8B09-63BDCD23EF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FBB777-41D9-EF45-0DBA-A1F98F0ED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E3FBAB9-EC54-ADA5-393B-8472A171C5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FA3A963-890B-846B-12B5-9087D640A3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6FB208E-CEE1-8679-0D83-4DE1CCB0AA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0A5BD8-D93E-781E-C4D4-C83DABA2FB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037A9B-BDFB-FCB7-B8AF-8C4B0AD31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594D6-1B31-2DB8-CED4-DBBE80287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2C91F3-78C8-0144-D4BC-B8D0E8C568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B5976C-DB12-C9BF-4A19-ACB60E662B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C35860B-F3FD-5BBB-F033-073CC9EFF2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DA6BF6-7A5A-0AA6-91BB-31F9B517D1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BB50862-99C0-3FEF-44A0-3ABC4463ED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2B5684F-6DA9-60FF-BC0B-29017CDA38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6B75EEE-1E19-BC90-A7B7-6D72F1C8F0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47E4C64-3619-D671-B256-5B3264D766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9C2C0CB-95CF-DAD4-5221-D5E9A2FAC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8B5E2D-ED96-5173-2EC0-C5C683D65C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5B4A0C-E313-70BD-28BE-45F401B1E4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A8F2C82-FD68-5445-7643-BAD7A7DF26C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4604C6B-D346-CF2A-FCB9-0F3240338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91D21EC-C57E-DBF6-B190-51ABBEF9B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99D2ABF-A5C9-FE10-4D0E-BA46B43E07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64DD4D9-87FF-412A-63A0-759FE504CD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865251-D040-6CFA-0E24-7D63FDEBD7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6CBF5C-88F6-7890-4E72-4456CD15FB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BB86749-F26A-C35D-B2F0-7A64B23C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1876DB0-C0AB-566B-DA41-F1C017B1A9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D5D2E1-A470-16F3-E3F6-6C5F6D33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60F9-6927-A409-7695-98C2644D68CD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717EF5-0E2A-E009-997C-7AA7A7E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7146D4-9A62-E6EB-3317-97DA4EA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70" y="590172"/>
            <a:ext cx="7009661" cy="5677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BEC0B-06CD-D373-9AC7-C717D6EE3CB7}"/>
              </a:ext>
            </a:extLst>
          </p:cNvPr>
          <p:cNvSpPr txBox="1"/>
          <p:nvPr/>
        </p:nvSpPr>
        <p:spPr>
          <a:xfrm>
            <a:off x="5617114" y="228224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82D61-5470-19FA-75BB-3F581EA6E354}"/>
              </a:ext>
            </a:extLst>
          </p:cNvPr>
          <p:cNvSpPr txBox="1"/>
          <p:nvPr/>
        </p:nvSpPr>
        <p:spPr>
          <a:xfrm>
            <a:off x="41449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EE834-84AA-6A6A-702A-9E2BA849F562}"/>
              </a:ext>
            </a:extLst>
          </p:cNvPr>
          <p:cNvSpPr txBox="1"/>
          <p:nvPr/>
        </p:nvSpPr>
        <p:spPr>
          <a:xfrm>
            <a:off x="4823139" y="45580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C9630-440D-3338-DA42-FF1A3A9D7527}"/>
              </a:ext>
            </a:extLst>
          </p:cNvPr>
          <p:cNvSpPr txBox="1"/>
          <p:nvPr/>
        </p:nvSpPr>
        <p:spPr>
          <a:xfrm>
            <a:off x="6286179" y="34661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1EE6D-0D70-D954-86B2-D4CD89E47392}"/>
              </a:ext>
            </a:extLst>
          </p:cNvPr>
          <p:cNvSpPr txBox="1"/>
          <p:nvPr/>
        </p:nvSpPr>
        <p:spPr>
          <a:xfrm>
            <a:off x="69501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48" grpId="0"/>
      <p:bldP spid="49" grpId="0"/>
      <p:bldP spid="5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D1FE-E12B-5459-4865-EE730A68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B6CF7-73C6-6CE5-08D3-8757DA0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2751B-C6DF-94C8-476C-B2DE4AFA4B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9BF5DA-3E55-D37B-A18C-55B068A7D7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2CE6C8-48FE-ED1A-8B7C-F26E1D24A1D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3F1BF5-F921-3FB1-0B31-BB352665C6A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16E449-4E41-13C9-F123-B3670A891DF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EE3354-82D0-113A-8BA1-8C0118A88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31B4BB-AC9B-1E63-5958-F9D872829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2CEAFEE-3230-238D-B5CA-F8DCC2D619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22F2C81-3808-2D92-FF18-0140729E70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213556-8818-D765-FA24-461BDD07E9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22513B8-2184-EE45-8C48-AA9409C209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BF7B25-C4E9-AEEF-2377-DB67D764F2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9D90523-320F-EED2-A433-1175D13264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744226B-C68E-925C-9543-1EF09F590E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F95DC3-614C-E915-EA68-460C748DC5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B12859-6FD0-A0A1-7301-3846CCDFFC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D6D8D12-DF1B-4E62-D5C9-C784F1E907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A2F083-9DE1-7A2F-DF82-965AB52177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1488DF2-8FE7-043D-6C15-363070B5D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57E394-A778-3D6F-7513-9C036600A7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C16989-F4BB-93CE-D2FE-78183252E8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5E1AA1-DCF7-4938-0251-A63CDCF6A7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F9ED4-CC53-6C13-2CD8-8E84B9FBC2E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44E1E2B-DA29-0B8D-7B7B-491EB4584D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AE5A62-C5A9-DFED-15D4-1B5CD5EEA9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2D4E754-48B6-94AB-4657-0AAEF2BB34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5AD146-B05E-5B54-338C-8FA8863889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29864CD-2D63-D960-2A91-855A64D5BA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AA9CC35-F0ED-096A-D133-11187290BA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694DEF0-137A-60AF-3ACA-5FE263626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A8C0D7-1515-8099-4A44-1D329F5E02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75507D4-CB9C-2D6C-E344-35505ECBD2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B6CF84A-A45A-0CFF-F6D8-B062A40496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AB89243-AEC8-C65A-5CEE-46CA5686E8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56B294B-5930-9008-29BE-BB679843B8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B7F5A3B-182C-00C0-FC93-186A95CDFC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3F0912-073A-1E4D-D9EE-8BC5D66D7B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19A11C1-AC3F-4810-1A86-661E84AEA8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6BDB060-6950-5B6D-5513-C560F3FFFD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F5D8445-6D9C-C62E-E245-1D6F867E0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AFD796-E034-22A8-4991-EAB81CBE06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354D6F-D12A-A8E0-09C7-DE09FB1616C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BBB8963-40EE-2442-2858-506A3392FD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710E59C-8D1B-5BE6-178D-19C490C1FC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507A9C4-983D-1654-6C9D-CD082A8971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38DBDBE-FD8A-C347-9D16-6BD4DC9C1E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6920B8-C3C2-D4BC-AF4F-2D15FCE712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5BD13B1-0F25-631E-10AB-24988FEAB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58CC3A-FB8D-22E2-66F5-1CC25FA510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D00300-32BE-F810-31BB-CA61745075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A8B0C4-3B1F-82E8-4F2A-94574D14E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978CB9C-5496-0020-EA29-C699D7A52C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77BDB3-F820-C0EE-22D3-54E931466C7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F87A775-D87C-08F1-AF0D-205AF94EA7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A59D2F9-3F0B-E885-7307-951297AAB4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8777DA-B545-6D2C-9665-0D14140BD7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BA0CBE9-5B84-1212-2F9C-2484002EF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9062B6-C36A-4D19-615E-E0F78D713D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95FDDD1-66E3-02F9-8087-84ADABCEB4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7E96FF3-BEA7-D04C-BF4F-8AD15ED7B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6DA23E-9828-6303-A4BD-021CF9DA1D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55826AF-7D09-2F4E-BF12-2C0BFC4160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01851-F45E-17B7-5109-6D37C8A200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1D6347D-120C-F45D-B81D-2C2AE1BD48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0F5C4-B8A4-BEA1-FEBD-B36072DF85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46F155E-035D-AB83-D10E-78D14B7F09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FB9387-7CC6-530B-569E-ED0CEC2A1A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D4F458-8700-EE45-4E03-ED06E8207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178B8DD-C6CA-84F9-1821-139E954C3C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517599-5484-ADC5-3581-9B0B543A19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3F82768-C378-C303-EAF4-E773FAB304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0D1714-DB57-16D1-DAEC-33DAE667A8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115023-675A-CE7A-4592-267A31470B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5FDBAC-C33C-61EC-A5F4-03B087AE8F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77602AF-D205-9AA1-0999-A84D98F811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CC5B134-BCBF-C3FB-5D21-F7E9D9E6A1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90CF08-00F5-2810-D8BC-34C0166040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9E6BE12-88C4-ADB8-3FBE-E35A7EB5F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0DAB46-22D9-9D88-59FF-8FD09FE4E1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0A8E1F-2EB8-DDFA-1756-6B75001622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F1CF3A-B410-1594-5F59-CB6A7A543B75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8D759A1-B326-8894-9A3D-E8537EB1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9D2819-991A-98B1-530A-F5B3ED5AA21D}"/>
              </a:ext>
            </a:extLst>
          </p:cNvPr>
          <p:cNvSpPr txBox="1"/>
          <p:nvPr/>
        </p:nvSpPr>
        <p:spPr>
          <a:xfrm>
            <a:off x="3794439" y="555987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1DE836-1AEE-17C7-EBE5-B9455895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0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0273-288F-02BE-1640-2C8CC99A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D880-2A7B-435A-96BF-52E9E249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E9116-7217-4E60-FDC0-29BF51149CD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44C4D2-C475-FDD2-0594-31D9229BADF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F68E9-9CFB-7535-F0EA-FC9B9F22F57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24F3DF-71B2-791C-572D-309BD77424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92B841-7160-D406-1802-F01D9C5790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F7674A-4733-1F73-EA3A-07CC6938A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6A99169-734B-9340-E093-CB07F0F637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F2453DF-C17E-817C-C40D-D10300401F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3E5CAE-9052-7254-6C6B-6A325366F5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4612E7-C053-671D-9E89-93F0852551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5766972-7E66-7A13-B6BE-28F23D393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12049FD-9E16-FDAA-9783-6440143F08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BC0684-043F-B158-A8A5-0DA33853BF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CE3993-6C04-E83D-6B50-96A0F1F1A71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8D887C-051D-8C34-721D-D14F21DD106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584AE72-6B53-5C5C-195E-B9DDCA3312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4D7B29-10CC-57D5-3792-0E87D13F3C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8CA2CE-F056-0CA6-0760-302CD4584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A503B-CB14-E45C-7C65-475E67EEC6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9AB3D41-A319-8066-F47C-D7608155A9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B2DAA3-2AFE-F66C-6F6A-2431A895A8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3902D14-10CF-8E0D-DC81-D4EC46464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39B99E-DE15-8BFB-3D7B-A23FAA7612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2C2BBB-F275-3C89-27AD-DF6265F9F3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F08B1BF-F8DB-11A0-D152-F11288F2CA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4277E9E-ECF5-F9EE-EC1A-B2656905AC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3BF507-3B07-AE73-6F17-AF2DAEB066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E7A9E9E-147D-E1B4-FCDD-8FAF9F89DF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D20BD-008E-534C-0C31-247FEA2560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D28190-A9C1-2462-EF55-AB461B1D0E7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B91DA92-185F-EDB1-97EF-5A32E2DD38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213253-2557-5790-B88D-82F0C530C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7000FB-BD66-CE6E-9C6D-E4080F8E4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964C5D-BE56-A087-E862-1C627606B8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904F8B-DCE1-5731-F10E-92A43FA7C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07E618-A05A-B1C6-CD34-7358401EBA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71A46-A1E7-2EAE-9C7D-491536D59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115A616-80C3-F0FA-9951-CB6E5237E8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5843F66-3AC5-B877-E00C-B442EE9CF3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7ABF511-63B1-3CE9-454F-976C39AC47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AADD4D0-8954-6FAC-0588-4EBC7367B3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4B41EE-D2AD-337E-9E29-59CEFCD4FF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546A7EE-4E93-C641-C600-FA26F6D0943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CCB5971-7AA5-21A9-EAD3-47BF71F0ED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4CA5B90-6750-ED74-D7C4-5A583DE229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539275-CDDF-543C-F1E1-91F921A32A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373ADB1-DCD0-8D36-E000-09FCEAFE1A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6267414-4301-9EE7-8B81-6A3FC29A1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AB6EA7-9E5E-9125-8E1F-E1ACFD7F9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49C8EF-BC37-74E6-C6CB-C4105776C2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F37F875-087D-E7BE-BDBF-0D78C48E4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752515B-0B12-CE84-23AB-ADAC1EA5A0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8629A0B-8994-3D25-71B8-4AC8C13C4C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8F46FE3-94DC-906C-8CDD-99324F678B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7D949B4-E399-16BD-B945-004CC39B4D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28561B7-F9A3-2831-3E7D-542840A1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5F46FD-5601-5F8C-1361-D860207998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B447C4E-6152-C919-D8CC-B979F4A5B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66C45C-BF45-6830-A4C3-A3919B1754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7763542-D7D4-3CB5-7C7C-20A69B30AC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BB512C8-5D2C-F19E-4570-8BAA63B96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17A60-B338-455D-4C50-02D8172193F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3E9DA04-8458-424D-4ECF-CD2833E898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3C2310-BCF9-7EC9-5A49-15B3634ACB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4B9AD10-FAA0-6784-C4A2-62153DD3EE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874D993-7812-06E9-9F49-30B45F74AE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21265C-1DEC-B95B-0272-00F83E01B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1C366B-ACAE-8471-AA37-453C96F0E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B02463-FF45-9772-5114-20B224CE8A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ABC444D-C8BB-7C4D-DC2C-B1A1C867B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3BBE37-DFD2-0FA0-A2E1-B98CB28445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C36B95E-4F78-5BCA-ECB5-7FD302866D9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E3D7C8-AC6F-C72A-843B-B199FAA778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9D92BEA-E232-4F99-4461-C53C2AB369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937EE3-C267-86BC-A0E7-9D7059E38C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C07E107-277B-1FB2-2797-974C5723BD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404675-7B60-4B3F-5806-FB335CF4F4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ED6C84E-5DCB-EF35-67E9-8576792A1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9474D8-1D2F-B5D5-3112-BE3F37AFF6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E1C434B-F07C-7DD7-910F-248B93B1CE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40A621-6055-46FA-BF75-BA241B673FFE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26A954-BB18-701F-F135-875B3DA1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D1BE1-3016-0AB1-E032-6D20E072D9BC}"/>
              </a:ext>
            </a:extLst>
          </p:cNvPr>
          <p:cNvSpPr txBox="1"/>
          <p:nvPr/>
        </p:nvSpPr>
        <p:spPr>
          <a:xfrm>
            <a:off x="3794439" y="5725325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AE36FE1-FE02-5FD4-2DB9-7F1B0F0A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  <p:pic>
        <p:nvPicPr>
          <p:cNvPr id="18434" name="Picture 2" descr="피카소 특별전에 사람들이 몰려드는 이유는? - 매일경제">
            <a:extLst>
              <a:ext uri="{FF2B5EF4-FFF2-40B4-BE49-F238E27FC236}">
                <a16:creationId xmlns:a16="http://schemas.microsoft.com/office/drawing/2014/main" id="{0833B838-25ED-DF2A-B20F-B7F827C4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42" y="1040634"/>
            <a:ext cx="3031178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3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F547DA-39F9-BF11-5635-C255CF99A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pPr/>
              <a:t>98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871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3532</Words>
  <Application>Microsoft Office PowerPoint</Application>
  <PresentationFormat>와이드스크린</PresentationFormat>
  <Paragraphs>1794</Paragraphs>
  <Slides>103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1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326</cp:revision>
  <dcterms:created xsi:type="dcterms:W3CDTF">2025-09-21T15:15:07Z</dcterms:created>
  <dcterms:modified xsi:type="dcterms:W3CDTF">2025-09-26T00:13:53Z</dcterms:modified>
</cp:coreProperties>
</file>